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93" r:id="rId6"/>
    <p:sldId id="296" r:id="rId7"/>
    <p:sldId id="298" r:id="rId8"/>
    <p:sldId id="398" r:id="rId9"/>
    <p:sldId id="393" r:id="rId10"/>
    <p:sldId id="399" r:id="rId11"/>
    <p:sldId id="405" r:id="rId12"/>
    <p:sldId id="401" r:id="rId13"/>
    <p:sldId id="404" r:id="rId14"/>
    <p:sldId id="400" r:id="rId15"/>
    <p:sldId id="402" r:id="rId16"/>
    <p:sldId id="348" r:id="rId17"/>
    <p:sldId id="409" r:id="rId18"/>
    <p:sldId id="411" r:id="rId19"/>
    <p:sldId id="412" r:id="rId20"/>
    <p:sldId id="413" r:id="rId21"/>
    <p:sldId id="414" r:id="rId22"/>
    <p:sldId id="356" r:id="rId23"/>
    <p:sldId id="410" r:id="rId24"/>
    <p:sldId id="403" r:id="rId25"/>
    <p:sldId id="415" r:id="rId26"/>
    <p:sldId id="376" r:id="rId27"/>
    <p:sldId id="417" r:id="rId28"/>
    <p:sldId id="388" r:id="rId29"/>
    <p:sldId id="386" r:id="rId30"/>
    <p:sldId id="387" r:id="rId31"/>
    <p:sldId id="406" r:id="rId32"/>
    <p:sldId id="407" r:id="rId33"/>
    <p:sldId id="418" r:id="rId34"/>
    <p:sldId id="374" r:id="rId35"/>
    <p:sldId id="372" r:id="rId36"/>
    <p:sldId id="380" r:id="rId37"/>
    <p:sldId id="375" r:id="rId38"/>
    <p:sldId id="377" r:id="rId39"/>
    <p:sldId id="378" r:id="rId40"/>
    <p:sldId id="373" r:id="rId41"/>
    <p:sldId id="379" r:id="rId42"/>
    <p:sldId id="391" r:id="rId43"/>
    <p:sldId id="382" r:id="rId44"/>
    <p:sldId id="383" r:id="rId45"/>
    <p:sldId id="397" r:id="rId46"/>
    <p:sldId id="416" r:id="rId47"/>
    <p:sldId id="394" r:id="rId4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653BD3-5DA8-4803-8EBA-2BE314B1EB43}" v="131" dt="2023-03-16T10:02:52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tte Laat" userId="15de91df-583f-4d70-b778-ea26560819e4" providerId="ADAL" clId="{3C653BD3-5DA8-4803-8EBA-2BE314B1EB43}"/>
    <pc:docChg chg="undo custSel addSld delSld modSld">
      <pc:chgData name="Lotte Laat" userId="15de91df-583f-4d70-b778-ea26560819e4" providerId="ADAL" clId="{3C653BD3-5DA8-4803-8EBA-2BE314B1EB43}" dt="2023-03-14T16:03:03.204" v="719" actId="1076"/>
      <pc:docMkLst>
        <pc:docMk/>
      </pc:docMkLst>
      <pc:sldChg chg="del">
        <pc:chgData name="Lotte Laat" userId="15de91df-583f-4d70-b778-ea26560819e4" providerId="ADAL" clId="{3C653BD3-5DA8-4803-8EBA-2BE314B1EB43}" dt="2023-03-14T15:31:04.101" v="366" actId="2696"/>
        <pc:sldMkLst>
          <pc:docMk/>
          <pc:sldMk cId="4132212741" sldId="256"/>
        </pc:sldMkLst>
      </pc:sldChg>
      <pc:sldChg chg="modSp mod">
        <pc:chgData name="Lotte Laat" userId="15de91df-583f-4d70-b778-ea26560819e4" providerId="ADAL" clId="{3C653BD3-5DA8-4803-8EBA-2BE314B1EB43}" dt="2023-03-14T15:28:37.455" v="77" actId="14100"/>
        <pc:sldMkLst>
          <pc:docMk/>
          <pc:sldMk cId="724771964" sldId="293"/>
        </pc:sldMkLst>
        <pc:spChg chg="mod">
          <ac:chgData name="Lotte Laat" userId="15de91df-583f-4d70-b778-ea26560819e4" providerId="ADAL" clId="{3C653BD3-5DA8-4803-8EBA-2BE314B1EB43}" dt="2023-03-14T15:28:37.455" v="77" actId="14100"/>
          <ac:spMkLst>
            <pc:docMk/>
            <pc:sldMk cId="724771964" sldId="293"/>
            <ac:spMk id="6" creationId="{81B96BA2-902A-4078-8942-E8A2417A9A29}"/>
          </ac:spMkLst>
        </pc:spChg>
      </pc:sldChg>
      <pc:sldChg chg="modSp mod">
        <pc:chgData name="Lotte Laat" userId="15de91df-583f-4d70-b778-ea26560819e4" providerId="ADAL" clId="{3C653BD3-5DA8-4803-8EBA-2BE314B1EB43}" dt="2023-03-14T15:29:31.889" v="233" actId="207"/>
        <pc:sldMkLst>
          <pc:docMk/>
          <pc:sldMk cId="1669289541" sldId="296"/>
        </pc:sldMkLst>
        <pc:spChg chg="mod">
          <ac:chgData name="Lotte Laat" userId="15de91df-583f-4d70-b778-ea26560819e4" providerId="ADAL" clId="{3C653BD3-5DA8-4803-8EBA-2BE314B1EB43}" dt="2023-03-14T15:29:31.889" v="233" actId="207"/>
          <ac:spMkLst>
            <pc:docMk/>
            <pc:sldMk cId="1669289541" sldId="296"/>
            <ac:spMk id="2" creationId="{EF66D62A-F99D-4A55-B0E7-7BF9C06C0A7A}"/>
          </ac:spMkLst>
        </pc:spChg>
        <pc:spChg chg="mod">
          <ac:chgData name="Lotte Laat" userId="15de91df-583f-4d70-b778-ea26560819e4" providerId="ADAL" clId="{3C653BD3-5DA8-4803-8EBA-2BE314B1EB43}" dt="2023-03-14T15:29:28.058" v="232" actId="20577"/>
          <ac:spMkLst>
            <pc:docMk/>
            <pc:sldMk cId="1669289541" sldId="296"/>
            <ac:spMk id="3" creationId="{6765D012-67DA-41D2-A81E-14990E2B22A9}"/>
          </ac:spMkLst>
        </pc:spChg>
      </pc:sldChg>
      <pc:sldChg chg="modSp mod">
        <pc:chgData name="Lotte Laat" userId="15de91df-583f-4d70-b778-ea26560819e4" providerId="ADAL" clId="{3C653BD3-5DA8-4803-8EBA-2BE314B1EB43}" dt="2023-03-14T15:26:49.395" v="45" actId="20577"/>
        <pc:sldMkLst>
          <pc:docMk/>
          <pc:sldMk cId="703166219" sldId="298"/>
        </pc:sldMkLst>
        <pc:spChg chg="mod">
          <ac:chgData name="Lotte Laat" userId="15de91df-583f-4d70-b778-ea26560819e4" providerId="ADAL" clId="{3C653BD3-5DA8-4803-8EBA-2BE314B1EB43}" dt="2023-03-14T15:26:49.395" v="45" actId="20577"/>
          <ac:spMkLst>
            <pc:docMk/>
            <pc:sldMk cId="703166219" sldId="298"/>
            <ac:spMk id="3" creationId="{6765D012-67DA-41D2-A81E-14990E2B22A9}"/>
          </ac:spMkLst>
        </pc:spChg>
      </pc:sldChg>
      <pc:sldChg chg="del">
        <pc:chgData name="Lotte Laat" userId="15de91df-583f-4d70-b778-ea26560819e4" providerId="ADAL" clId="{3C653BD3-5DA8-4803-8EBA-2BE314B1EB43}" dt="2023-03-14T15:43:38.027" v="602" actId="2696"/>
        <pc:sldMkLst>
          <pc:docMk/>
          <pc:sldMk cId="2625556408" sldId="309"/>
        </pc:sldMkLst>
      </pc:sldChg>
      <pc:sldChg chg="del">
        <pc:chgData name="Lotte Laat" userId="15de91df-583f-4d70-b778-ea26560819e4" providerId="ADAL" clId="{3C653BD3-5DA8-4803-8EBA-2BE314B1EB43}" dt="2023-03-14T15:28:42.431" v="78" actId="2696"/>
        <pc:sldMkLst>
          <pc:docMk/>
          <pc:sldMk cId="904873836" sldId="317"/>
        </pc:sldMkLst>
      </pc:sldChg>
      <pc:sldChg chg="del">
        <pc:chgData name="Lotte Laat" userId="15de91df-583f-4d70-b778-ea26560819e4" providerId="ADAL" clId="{3C653BD3-5DA8-4803-8EBA-2BE314B1EB43}" dt="2023-03-14T16:02:55.314" v="718" actId="2696"/>
        <pc:sldMkLst>
          <pc:docMk/>
          <pc:sldMk cId="2971529721" sldId="389"/>
        </pc:sldMkLst>
      </pc:sldChg>
      <pc:sldChg chg="modSp mod">
        <pc:chgData name="Lotte Laat" userId="15de91df-583f-4d70-b778-ea26560819e4" providerId="ADAL" clId="{3C653BD3-5DA8-4803-8EBA-2BE314B1EB43}" dt="2023-03-14T16:03:03.204" v="719" actId="1076"/>
        <pc:sldMkLst>
          <pc:docMk/>
          <pc:sldMk cId="2485544146" sldId="390"/>
        </pc:sldMkLst>
        <pc:spChg chg="mod">
          <ac:chgData name="Lotte Laat" userId="15de91df-583f-4d70-b778-ea26560819e4" providerId="ADAL" clId="{3C653BD3-5DA8-4803-8EBA-2BE314B1EB43}" dt="2023-03-14T16:03:03.204" v="719" actId="1076"/>
          <ac:spMkLst>
            <pc:docMk/>
            <pc:sldMk cId="2485544146" sldId="390"/>
            <ac:spMk id="4" creationId="{6B6F6F51-C3E5-4025-875A-89096B268338}"/>
          </ac:spMkLst>
        </pc:spChg>
      </pc:sldChg>
      <pc:sldChg chg="modSp mod">
        <pc:chgData name="Lotte Laat" userId="15de91df-583f-4d70-b778-ea26560819e4" providerId="ADAL" clId="{3C653BD3-5DA8-4803-8EBA-2BE314B1EB43}" dt="2023-03-14T15:30:57.604" v="365" actId="113"/>
        <pc:sldMkLst>
          <pc:docMk/>
          <pc:sldMk cId="2271725724" sldId="393"/>
        </pc:sldMkLst>
        <pc:spChg chg="mod">
          <ac:chgData name="Lotte Laat" userId="15de91df-583f-4d70-b778-ea26560819e4" providerId="ADAL" clId="{3C653BD3-5DA8-4803-8EBA-2BE314B1EB43}" dt="2023-03-14T15:30:57.604" v="365" actId="113"/>
          <ac:spMkLst>
            <pc:docMk/>
            <pc:sldMk cId="2271725724" sldId="393"/>
            <ac:spMk id="2" creationId="{F19A02A6-FEC4-42E1-B5B4-FC8213BE6C9E}"/>
          </ac:spMkLst>
        </pc:spChg>
        <pc:spChg chg="mod">
          <ac:chgData name="Lotte Laat" userId="15de91df-583f-4d70-b778-ea26560819e4" providerId="ADAL" clId="{3C653BD3-5DA8-4803-8EBA-2BE314B1EB43}" dt="2023-03-14T15:30:54.045" v="363" actId="20577"/>
          <ac:spMkLst>
            <pc:docMk/>
            <pc:sldMk cId="2271725724" sldId="393"/>
            <ac:spMk id="3" creationId="{6CFF2376-315E-48A4-B049-7D8DA7128A82}"/>
          </ac:spMkLst>
        </pc:spChg>
      </pc:sldChg>
      <pc:sldChg chg="addSp modSp new mod">
        <pc:chgData name="Lotte Laat" userId="15de91df-583f-4d70-b778-ea26560819e4" providerId="ADAL" clId="{3C653BD3-5DA8-4803-8EBA-2BE314B1EB43}" dt="2023-03-14T15:30:38.915" v="359" actId="688"/>
        <pc:sldMkLst>
          <pc:docMk/>
          <pc:sldMk cId="2382373188" sldId="398"/>
        </pc:sldMkLst>
        <pc:spChg chg="mod">
          <ac:chgData name="Lotte Laat" userId="15de91df-583f-4d70-b778-ea26560819e4" providerId="ADAL" clId="{3C653BD3-5DA8-4803-8EBA-2BE314B1EB43}" dt="2023-03-14T15:30:34.995" v="358" actId="113"/>
          <ac:spMkLst>
            <pc:docMk/>
            <pc:sldMk cId="2382373188" sldId="398"/>
            <ac:spMk id="2" creationId="{5AA33B37-5B56-13EF-218B-70D05BF40114}"/>
          </ac:spMkLst>
        </pc:spChg>
        <pc:spChg chg="add mod">
          <ac:chgData name="Lotte Laat" userId="15de91df-583f-4d70-b778-ea26560819e4" providerId="ADAL" clId="{3C653BD3-5DA8-4803-8EBA-2BE314B1EB43}" dt="2023-03-14T15:30:38.915" v="359" actId="688"/>
          <ac:spMkLst>
            <pc:docMk/>
            <pc:sldMk cId="2382373188" sldId="398"/>
            <ac:spMk id="3" creationId="{9C417EF6-53BD-0810-28C1-D1684AFA9AA9}"/>
          </ac:spMkLst>
        </pc:spChg>
      </pc:sldChg>
      <pc:sldChg chg="modSp new mod">
        <pc:chgData name="Lotte Laat" userId="15de91df-583f-4d70-b778-ea26560819e4" providerId="ADAL" clId="{3C653BD3-5DA8-4803-8EBA-2BE314B1EB43}" dt="2023-03-14T15:32:29.071" v="564" actId="20577"/>
        <pc:sldMkLst>
          <pc:docMk/>
          <pc:sldMk cId="2509588885" sldId="399"/>
        </pc:sldMkLst>
        <pc:spChg chg="mod">
          <ac:chgData name="Lotte Laat" userId="15de91df-583f-4d70-b778-ea26560819e4" providerId="ADAL" clId="{3C653BD3-5DA8-4803-8EBA-2BE314B1EB43}" dt="2023-03-14T15:31:52.097" v="389" actId="20577"/>
          <ac:spMkLst>
            <pc:docMk/>
            <pc:sldMk cId="2509588885" sldId="399"/>
            <ac:spMk id="2" creationId="{7300F79F-7BBF-1749-E0BF-4D3E7ED0ED13}"/>
          </ac:spMkLst>
        </pc:spChg>
        <pc:spChg chg="mod">
          <ac:chgData name="Lotte Laat" userId="15de91df-583f-4d70-b778-ea26560819e4" providerId="ADAL" clId="{3C653BD3-5DA8-4803-8EBA-2BE314B1EB43}" dt="2023-03-14T15:32:29.071" v="564" actId="20577"/>
          <ac:spMkLst>
            <pc:docMk/>
            <pc:sldMk cId="2509588885" sldId="399"/>
            <ac:spMk id="3" creationId="{FDBB5B84-11AF-2550-B1F4-3EF21FCCE0DC}"/>
          </ac:spMkLst>
        </pc:spChg>
      </pc:sldChg>
      <pc:sldChg chg="modSp new mod">
        <pc:chgData name="Lotte Laat" userId="15de91df-583f-4d70-b778-ea26560819e4" providerId="ADAL" clId="{3C653BD3-5DA8-4803-8EBA-2BE314B1EB43}" dt="2023-03-14T15:33:04.653" v="601"/>
        <pc:sldMkLst>
          <pc:docMk/>
          <pc:sldMk cId="1829613639" sldId="400"/>
        </pc:sldMkLst>
        <pc:spChg chg="mod">
          <ac:chgData name="Lotte Laat" userId="15de91df-583f-4d70-b778-ea26560819e4" providerId="ADAL" clId="{3C653BD3-5DA8-4803-8EBA-2BE314B1EB43}" dt="2023-03-14T15:33:02.743" v="600" actId="20577"/>
          <ac:spMkLst>
            <pc:docMk/>
            <pc:sldMk cId="1829613639" sldId="400"/>
            <ac:spMk id="2" creationId="{0FAB1D0A-D22C-F09A-5864-ADD167AF768F}"/>
          </ac:spMkLst>
        </pc:spChg>
        <pc:spChg chg="mod">
          <ac:chgData name="Lotte Laat" userId="15de91df-583f-4d70-b778-ea26560819e4" providerId="ADAL" clId="{3C653BD3-5DA8-4803-8EBA-2BE314B1EB43}" dt="2023-03-14T15:33:04.653" v="601"/>
          <ac:spMkLst>
            <pc:docMk/>
            <pc:sldMk cId="1829613639" sldId="400"/>
            <ac:spMk id="3" creationId="{496932FC-032A-7F02-341B-6650EC30F8A2}"/>
          </ac:spMkLst>
        </pc:spChg>
      </pc:sldChg>
      <pc:sldChg chg="modSp new mod">
        <pc:chgData name="Lotte Laat" userId="15de91df-583f-4d70-b778-ea26560819e4" providerId="ADAL" clId="{3C653BD3-5DA8-4803-8EBA-2BE314B1EB43}" dt="2023-03-14T15:45:36.081" v="606"/>
        <pc:sldMkLst>
          <pc:docMk/>
          <pc:sldMk cId="3058325451" sldId="401"/>
        </pc:sldMkLst>
        <pc:spChg chg="mod">
          <ac:chgData name="Lotte Laat" userId="15de91df-583f-4d70-b778-ea26560819e4" providerId="ADAL" clId="{3C653BD3-5DA8-4803-8EBA-2BE314B1EB43}" dt="2023-03-14T15:45:34.919" v="605" actId="20577"/>
          <ac:spMkLst>
            <pc:docMk/>
            <pc:sldMk cId="3058325451" sldId="401"/>
            <ac:spMk id="2" creationId="{84BD3D7E-81B2-7283-414F-13063E908B1E}"/>
          </ac:spMkLst>
        </pc:spChg>
        <pc:spChg chg="mod">
          <ac:chgData name="Lotte Laat" userId="15de91df-583f-4d70-b778-ea26560819e4" providerId="ADAL" clId="{3C653BD3-5DA8-4803-8EBA-2BE314B1EB43}" dt="2023-03-14T15:45:36.081" v="606"/>
          <ac:spMkLst>
            <pc:docMk/>
            <pc:sldMk cId="3058325451" sldId="401"/>
            <ac:spMk id="3" creationId="{F15027E6-643F-65E0-FD1B-D4DBB23D618D}"/>
          </ac:spMkLst>
        </pc:spChg>
      </pc:sldChg>
      <pc:sldChg chg="modSp new mod">
        <pc:chgData name="Lotte Laat" userId="15de91df-583f-4d70-b778-ea26560819e4" providerId="ADAL" clId="{3C653BD3-5DA8-4803-8EBA-2BE314B1EB43}" dt="2023-03-14T15:46:28.448" v="683" actId="20577"/>
        <pc:sldMkLst>
          <pc:docMk/>
          <pc:sldMk cId="2243333586" sldId="402"/>
        </pc:sldMkLst>
        <pc:spChg chg="mod">
          <ac:chgData name="Lotte Laat" userId="15de91df-583f-4d70-b778-ea26560819e4" providerId="ADAL" clId="{3C653BD3-5DA8-4803-8EBA-2BE314B1EB43}" dt="2023-03-14T15:45:57.261" v="643" actId="113"/>
          <ac:spMkLst>
            <pc:docMk/>
            <pc:sldMk cId="2243333586" sldId="402"/>
            <ac:spMk id="2" creationId="{28CD388D-DC98-8842-7F04-857ACD50661D}"/>
          </ac:spMkLst>
        </pc:spChg>
        <pc:spChg chg="mod">
          <ac:chgData name="Lotte Laat" userId="15de91df-583f-4d70-b778-ea26560819e4" providerId="ADAL" clId="{3C653BD3-5DA8-4803-8EBA-2BE314B1EB43}" dt="2023-03-14T15:46:28.448" v="683" actId="20577"/>
          <ac:spMkLst>
            <pc:docMk/>
            <pc:sldMk cId="2243333586" sldId="402"/>
            <ac:spMk id="3" creationId="{E2C43BF3-835A-683C-0452-A3373E77E210}"/>
          </ac:spMkLst>
        </pc:spChg>
      </pc:sldChg>
      <pc:sldChg chg="modSp new mod">
        <pc:chgData name="Lotte Laat" userId="15de91df-583f-4d70-b778-ea26560819e4" providerId="ADAL" clId="{3C653BD3-5DA8-4803-8EBA-2BE314B1EB43}" dt="2023-03-14T15:51:14.451" v="717"/>
        <pc:sldMkLst>
          <pc:docMk/>
          <pc:sldMk cId="2449127834" sldId="403"/>
        </pc:sldMkLst>
        <pc:spChg chg="mod">
          <ac:chgData name="Lotte Laat" userId="15de91df-583f-4d70-b778-ea26560819e4" providerId="ADAL" clId="{3C653BD3-5DA8-4803-8EBA-2BE314B1EB43}" dt="2023-03-14T15:51:11.455" v="716" actId="20577"/>
          <ac:spMkLst>
            <pc:docMk/>
            <pc:sldMk cId="2449127834" sldId="403"/>
            <ac:spMk id="2" creationId="{D4475259-065F-DC1E-41A4-8A72DF55B57B}"/>
          </ac:spMkLst>
        </pc:spChg>
        <pc:spChg chg="mod">
          <ac:chgData name="Lotte Laat" userId="15de91df-583f-4d70-b778-ea26560819e4" providerId="ADAL" clId="{3C653BD3-5DA8-4803-8EBA-2BE314B1EB43}" dt="2023-03-14T15:51:14.451" v="717"/>
          <ac:spMkLst>
            <pc:docMk/>
            <pc:sldMk cId="2449127834" sldId="403"/>
            <ac:spMk id="3" creationId="{A0607089-9F47-7C07-7231-E12EA62DA5B5}"/>
          </ac:spMkLst>
        </pc:spChg>
      </pc:sldChg>
    </pc:docChg>
  </pc:docChgLst>
  <pc:docChgLst>
    <pc:chgData name="Lotte de Laat" userId="15de91df-583f-4d70-b778-ea26560819e4" providerId="ADAL" clId="{3C653BD3-5DA8-4803-8EBA-2BE314B1EB43}"/>
    <pc:docChg chg="undo custSel addSld delSld modSld sldOrd">
      <pc:chgData name="Lotte de Laat" userId="15de91df-583f-4d70-b778-ea26560819e4" providerId="ADAL" clId="{3C653BD3-5DA8-4803-8EBA-2BE314B1EB43}" dt="2023-03-16T11:46:05.094" v="1895" actId="1076"/>
      <pc:docMkLst>
        <pc:docMk/>
      </pc:docMkLst>
      <pc:sldChg chg="modSp mod">
        <pc:chgData name="Lotte de Laat" userId="15de91df-583f-4d70-b778-ea26560819e4" providerId="ADAL" clId="{3C653BD3-5DA8-4803-8EBA-2BE314B1EB43}" dt="2023-03-16T09:08:19.185" v="1545" actId="20577"/>
        <pc:sldMkLst>
          <pc:docMk/>
          <pc:sldMk cId="724771964" sldId="293"/>
        </pc:sldMkLst>
        <pc:spChg chg="mod">
          <ac:chgData name="Lotte de Laat" userId="15de91df-583f-4d70-b778-ea26560819e4" providerId="ADAL" clId="{3C653BD3-5DA8-4803-8EBA-2BE314B1EB43}" dt="2023-03-16T09:08:19.185" v="1545" actId="20577"/>
          <ac:spMkLst>
            <pc:docMk/>
            <pc:sldMk cId="724771964" sldId="293"/>
            <ac:spMk id="4" creationId="{7E256807-68E5-45A0-8DD0-5696A7E4E94A}"/>
          </ac:spMkLst>
        </pc:spChg>
      </pc:sldChg>
      <pc:sldChg chg="modSp mod">
        <pc:chgData name="Lotte de Laat" userId="15de91df-583f-4d70-b778-ea26560819e4" providerId="ADAL" clId="{3C653BD3-5DA8-4803-8EBA-2BE314B1EB43}" dt="2023-03-16T07:39:02.165" v="108" actId="207"/>
        <pc:sldMkLst>
          <pc:docMk/>
          <pc:sldMk cId="703166219" sldId="298"/>
        </pc:sldMkLst>
        <pc:spChg chg="mod">
          <ac:chgData name="Lotte de Laat" userId="15de91df-583f-4d70-b778-ea26560819e4" providerId="ADAL" clId="{3C653BD3-5DA8-4803-8EBA-2BE314B1EB43}" dt="2023-03-16T07:37:22.685" v="102" actId="207"/>
          <ac:spMkLst>
            <pc:docMk/>
            <pc:sldMk cId="703166219" sldId="298"/>
            <ac:spMk id="2" creationId="{EF66D62A-F99D-4A55-B0E7-7BF9C06C0A7A}"/>
          </ac:spMkLst>
        </pc:spChg>
        <pc:spChg chg="mod">
          <ac:chgData name="Lotte de Laat" userId="15de91df-583f-4d70-b778-ea26560819e4" providerId="ADAL" clId="{3C653BD3-5DA8-4803-8EBA-2BE314B1EB43}" dt="2023-03-16T07:39:02.165" v="108" actId="207"/>
          <ac:spMkLst>
            <pc:docMk/>
            <pc:sldMk cId="703166219" sldId="298"/>
            <ac:spMk id="3" creationId="{6765D012-67DA-41D2-A81E-14990E2B22A9}"/>
          </ac:spMkLst>
        </pc:spChg>
      </pc:sldChg>
      <pc:sldChg chg="add">
        <pc:chgData name="Lotte de Laat" userId="15de91df-583f-4d70-b778-ea26560819e4" providerId="ADAL" clId="{3C653BD3-5DA8-4803-8EBA-2BE314B1EB43}" dt="2023-03-16T08:48:59.302" v="643"/>
        <pc:sldMkLst>
          <pc:docMk/>
          <pc:sldMk cId="4011018968" sldId="348"/>
        </pc:sldMkLst>
      </pc:sldChg>
      <pc:sldChg chg="ord">
        <pc:chgData name="Lotte de Laat" userId="15de91df-583f-4d70-b778-ea26560819e4" providerId="ADAL" clId="{3C653BD3-5DA8-4803-8EBA-2BE314B1EB43}" dt="2023-03-16T09:02:52.275" v="1308"/>
        <pc:sldMkLst>
          <pc:docMk/>
          <pc:sldMk cId="2848430929" sldId="356"/>
        </pc:sldMkLst>
      </pc:sldChg>
      <pc:sldChg chg="modSp mod">
        <pc:chgData name="Lotte de Laat" userId="15de91df-583f-4d70-b778-ea26560819e4" providerId="ADAL" clId="{3C653BD3-5DA8-4803-8EBA-2BE314B1EB43}" dt="2023-03-16T07:59:18.073" v="447" actId="20577"/>
        <pc:sldMkLst>
          <pc:docMk/>
          <pc:sldMk cId="1587539971" sldId="372"/>
        </pc:sldMkLst>
        <pc:spChg chg="mod">
          <ac:chgData name="Lotte de Laat" userId="15de91df-583f-4d70-b778-ea26560819e4" providerId="ADAL" clId="{3C653BD3-5DA8-4803-8EBA-2BE314B1EB43}" dt="2023-03-16T07:59:13.218" v="446" actId="207"/>
          <ac:spMkLst>
            <pc:docMk/>
            <pc:sldMk cId="1587539971" sldId="372"/>
            <ac:spMk id="2" creationId="{FF60D559-19F6-44CE-97E0-07596D7050FD}"/>
          </ac:spMkLst>
        </pc:spChg>
        <pc:spChg chg="mod">
          <ac:chgData name="Lotte de Laat" userId="15de91df-583f-4d70-b778-ea26560819e4" providerId="ADAL" clId="{3C653BD3-5DA8-4803-8EBA-2BE314B1EB43}" dt="2023-03-16T07:59:18.073" v="447" actId="20577"/>
          <ac:spMkLst>
            <pc:docMk/>
            <pc:sldMk cId="1587539971" sldId="372"/>
            <ac:spMk id="3" creationId="{4FFC1DDD-0D16-4656-BAF4-450CB22F8268}"/>
          </ac:spMkLst>
        </pc:spChg>
      </pc:sldChg>
      <pc:sldChg chg="mod modShow">
        <pc:chgData name="Lotte de Laat" userId="15de91df-583f-4d70-b778-ea26560819e4" providerId="ADAL" clId="{3C653BD3-5DA8-4803-8EBA-2BE314B1EB43}" dt="2023-03-16T09:07:18.253" v="1537" actId="729"/>
        <pc:sldMkLst>
          <pc:docMk/>
          <pc:sldMk cId="852083901" sldId="373"/>
        </pc:sldMkLst>
      </pc:sldChg>
      <pc:sldChg chg="modSp mod">
        <pc:chgData name="Lotte de Laat" userId="15de91df-583f-4d70-b778-ea26560819e4" providerId="ADAL" clId="{3C653BD3-5DA8-4803-8EBA-2BE314B1EB43}" dt="2023-03-16T07:59:06.250" v="445" actId="207"/>
        <pc:sldMkLst>
          <pc:docMk/>
          <pc:sldMk cId="2068212168" sldId="374"/>
        </pc:sldMkLst>
        <pc:spChg chg="mod">
          <ac:chgData name="Lotte de Laat" userId="15de91df-583f-4d70-b778-ea26560819e4" providerId="ADAL" clId="{3C653BD3-5DA8-4803-8EBA-2BE314B1EB43}" dt="2023-03-16T07:58:45.618" v="431" actId="113"/>
          <ac:spMkLst>
            <pc:docMk/>
            <pc:sldMk cId="2068212168" sldId="374"/>
            <ac:spMk id="2" creationId="{FF60D559-19F6-44CE-97E0-07596D7050FD}"/>
          </ac:spMkLst>
        </pc:spChg>
        <pc:spChg chg="mod">
          <ac:chgData name="Lotte de Laat" userId="15de91df-583f-4d70-b778-ea26560819e4" providerId="ADAL" clId="{3C653BD3-5DA8-4803-8EBA-2BE314B1EB43}" dt="2023-03-16T07:59:06.250" v="445" actId="207"/>
          <ac:spMkLst>
            <pc:docMk/>
            <pc:sldMk cId="2068212168" sldId="374"/>
            <ac:spMk id="3" creationId="{4FFC1DDD-0D16-4656-BAF4-450CB22F8268}"/>
          </ac:spMkLst>
        </pc:spChg>
      </pc:sldChg>
      <pc:sldChg chg="mod modShow">
        <pc:chgData name="Lotte de Laat" userId="15de91df-583f-4d70-b778-ea26560819e4" providerId="ADAL" clId="{3C653BD3-5DA8-4803-8EBA-2BE314B1EB43}" dt="2023-03-16T09:02:59.246" v="1309" actId="729"/>
        <pc:sldMkLst>
          <pc:docMk/>
          <pc:sldMk cId="4054191087" sldId="376"/>
        </pc:sldMkLst>
      </pc:sldChg>
      <pc:sldChg chg="modSp mod">
        <pc:chgData name="Lotte de Laat" userId="15de91df-583f-4d70-b778-ea26560819e4" providerId="ADAL" clId="{3C653BD3-5DA8-4803-8EBA-2BE314B1EB43}" dt="2023-03-16T09:46:29.622" v="1891" actId="113"/>
        <pc:sldMkLst>
          <pc:docMk/>
          <pc:sldMk cId="2758199191" sldId="377"/>
        </pc:sldMkLst>
        <pc:spChg chg="mod">
          <ac:chgData name="Lotte de Laat" userId="15de91df-583f-4d70-b778-ea26560819e4" providerId="ADAL" clId="{3C653BD3-5DA8-4803-8EBA-2BE314B1EB43}" dt="2023-03-16T09:46:29.622" v="1891" actId="113"/>
          <ac:spMkLst>
            <pc:docMk/>
            <pc:sldMk cId="2758199191" sldId="377"/>
            <ac:spMk id="3" creationId="{4FFC1DDD-0D16-4656-BAF4-450CB22F8268}"/>
          </ac:spMkLst>
        </pc:spChg>
      </pc:sldChg>
      <pc:sldChg chg="mod modShow">
        <pc:chgData name="Lotte de Laat" userId="15de91df-583f-4d70-b778-ea26560819e4" providerId="ADAL" clId="{3C653BD3-5DA8-4803-8EBA-2BE314B1EB43}" dt="2023-03-16T09:07:07.135" v="1532" actId="729"/>
        <pc:sldMkLst>
          <pc:docMk/>
          <pc:sldMk cId="3700765015" sldId="378"/>
        </pc:sldMkLst>
      </pc:sldChg>
      <pc:sldChg chg="mod modShow">
        <pc:chgData name="Lotte de Laat" userId="15de91df-583f-4d70-b778-ea26560819e4" providerId="ADAL" clId="{3C653BD3-5DA8-4803-8EBA-2BE314B1EB43}" dt="2023-03-16T08:22:48.080" v="566" actId="729"/>
        <pc:sldMkLst>
          <pc:docMk/>
          <pc:sldMk cId="2691281484" sldId="379"/>
        </pc:sldMkLst>
      </pc:sldChg>
      <pc:sldChg chg="ord">
        <pc:chgData name="Lotte de Laat" userId="15de91df-583f-4d70-b778-ea26560819e4" providerId="ADAL" clId="{3C653BD3-5DA8-4803-8EBA-2BE314B1EB43}" dt="2023-03-16T09:07:14.390" v="1536"/>
        <pc:sldMkLst>
          <pc:docMk/>
          <pc:sldMk cId="1772218740" sldId="380"/>
        </pc:sldMkLst>
      </pc:sldChg>
      <pc:sldChg chg="mod modShow">
        <pc:chgData name="Lotte de Laat" userId="15de91df-583f-4d70-b778-ea26560819e4" providerId="ADAL" clId="{3C653BD3-5DA8-4803-8EBA-2BE314B1EB43}" dt="2023-03-16T09:07:29.450" v="1539" actId="729"/>
        <pc:sldMkLst>
          <pc:docMk/>
          <pc:sldMk cId="1881292634" sldId="382"/>
        </pc:sldMkLst>
      </pc:sldChg>
      <pc:sldChg chg="mod modShow">
        <pc:chgData name="Lotte de Laat" userId="15de91df-583f-4d70-b778-ea26560819e4" providerId="ADAL" clId="{3C653BD3-5DA8-4803-8EBA-2BE314B1EB43}" dt="2023-03-16T09:07:24.448" v="1538" actId="729"/>
        <pc:sldMkLst>
          <pc:docMk/>
          <pc:sldMk cId="398308009" sldId="383"/>
        </pc:sldMkLst>
      </pc:sldChg>
      <pc:sldChg chg="modSp mod">
        <pc:chgData name="Lotte de Laat" userId="15de91df-583f-4d70-b778-ea26560819e4" providerId="ADAL" clId="{3C653BD3-5DA8-4803-8EBA-2BE314B1EB43}" dt="2023-03-16T11:46:05.094" v="1895" actId="1076"/>
        <pc:sldMkLst>
          <pc:docMk/>
          <pc:sldMk cId="2192395830" sldId="386"/>
        </pc:sldMkLst>
        <pc:spChg chg="mod">
          <ac:chgData name="Lotte de Laat" userId="15de91df-583f-4d70-b778-ea26560819e4" providerId="ADAL" clId="{3C653BD3-5DA8-4803-8EBA-2BE314B1EB43}" dt="2023-03-16T09:16:35.810" v="1654" actId="1076"/>
          <ac:spMkLst>
            <pc:docMk/>
            <pc:sldMk cId="2192395830" sldId="386"/>
            <ac:spMk id="3" creationId="{008FE565-8A06-42E6-B25C-50A00ED9695F}"/>
          </ac:spMkLst>
        </pc:spChg>
        <pc:spChg chg="mod">
          <ac:chgData name="Lotte de Laat" userId="15de91df-583f-4d70-b778-ea26560819e4" providerId="ADAL" clId="{3C653BD3-5DA8-4803-8EBA-2BE314B1EB43}" dt="2023-03-16T11:46:05.094" v="1895" actId="1076"/>
          <ac:spMkLst>
            <pc:docMk/>
            <pc:sldMk cId="2192395830" sldId="386"/>
            <ac:spMk id="4" creationId="{6B6F6F51-C3E5-4025-875A-89096B268338}"/>
          </ac:spMkLst>
        </pc:spChg>
      </pc:sldChg>
      <pc:sldChg chg="modAnim">
        <pc:chgData name="Lotte de Laat" userId="15de91df-583f-4d70-b778-ea26560819e4" providerId="ADAL" clId="{3C653BD3-5DA8-4803-8EBA-2BE314B1EB43}" dt="2023-03-16T07:58:02.420" v="408"/>
        <pc:sldMkLst>
          <pc:docMk/>
          <pc:sldMk cId="1249179889" sldId="387"/>
        </pc:sldMkLst>
      </pc:sldChg>
      <pc:sldChg chg="ord">
        <pc:chgData name="Lotte de Laat" userId="15de91df-583f-4d70-b778-ea26560819e4" providerId="ADAL" clId="{3C653BD3-5DA8-4803-8EBA-2BE314B1EB43}" dt="2023-03-16T07:51:38.718" v="117"/>
        <pc:sldMkLst>
          <pc:docMk/>
          <pc:sldMk cId="3178406439" sldId="388"/>
        </pc:sldMkLst>
      </pc:sldChg>
      <pc:sldChg chg="delSp modSp del mod">
        <pc:chgData name="Lotte de Laat" userId="15de91df-583f-4d70-b778-ea26560819e4" providerId="ADAL" clId="{3C653BD3-5DA8-4803-8EBA-2BE314B1EB43}" dt="2023-03-16T07:44:01.845" v="115" actId="2696"/>
        <pc:sldMkLst>
          <pc:docMk/>
          <pc:sldMk cId="2485544146" sldId="390"/>
        </pc:sldMkLst>
        <pc:spChg chg="mod">
          <ac:chgData name="Lotte de Laat" userId="15de91df-583f-4d70-b778-ea26560819e4" providerId="ADAL" clId="{3C653BD3-5DA8-4803-8EBA-2BE314B1EB43}" dt="2023-03-16T07:43:58.733" v="114" actId="1076"/>
          <ac:spMkLst>
            <pc:docMk/>
            <pc:sldMk cId="2485544146" sldId="390"/>
            <ac:spMk id="4" creationId="{6B6F6F51-C3E5-4025-875A-89096B268338}"/>
          </ac:spMkLst>
        </pc:spChg>
        <pc:picChg chg="del">
          <ac:chgData name="Lotte de Laat" userId="15de91df-583f-4d70-b778-ea26560819e4" providerId="ADAL" clId="{3C653BD3-5DA8-4803-8EBA-2BE314B1EB43}" dt="2023-03-16T07:43:54.959" v="113" actId="478"/>
          <ac:picMkLst>
            <pc:docMk/>
            <pc:sldMk cId="2485544146" sldId="390"/>
            <ac:picMk id="5" creationId="{D773AE46-06D9-4312-B90C-10688B553763}"/>
          </ac:picMkLst>
        </pc:picChg>
      </pc:sldChg>
      <pc:sldChg chg="mod modShow">
        <pc:chgData name="Lotte de Laat" userId="15de91df-583f-4d70-b778-ea26560819e4" providerId="ADAL" clId="{3C653BD3-5DA8-4803-8EBA-2BE314B1EB43}" dt="2023-03-16T09:07:31.934" v="1540" actId="729"/>
        <pc:sldMkLst>
          <pc:docMk/>
          <pc:sldMk cId="2478086646" sldId="391"/>
        </pc:sldMkLst>
      </pc:sldChg>
      <pc:sldChg chg="modSp mod">
        <pc:chgData name="Lotte de Laat" userId="15de91df-583f-4d70-b778-ea26560819e4" providerId="ADAL" clId="{3C653BD3-5DA8-4803-8EBA-2BE314B1EB43}" dt="2023-03-16T08:24:57.919" v="571" actId="20577"/>
        <pc:sldMkLst>
          <pc:docMk/>
          <pc:sldMk cId="904110851" sldId="394"/>
        </pc:sldMkLst>
        <pc:spChg chg="mod">
          <ac:chgData name="Lotte de Laat" userId="15de91df-583f-4d70-b778-ea26560819e4" providerId="ADAL" clId="{3C653BD3-5DA8-4803-8EBA-2BE314B1EB43}" dt="2023-03-16T08:24:57.919" v="571" actId="20577"/>
          <ac:spMkLst>
            <pc:docMk/>
            <pc:sldMk cId="904110851" sldId="394"/>
            <ac:spMk id="28" creationId="{00000000-0000-0000-0000-000000000000}"/>
          </ac:spMkLst>
        </pc:spChg>
      </pc:sldChg>
      <pc:sldChg chg="modSp mod">
        <pc:chgData name="Lotte de Laat" userId="15de91df-583f-4d70-b778-ea26560819e4" providerId="ADAL" clId="{3C653BD3-5DA8-4803-8EBA-2BE314B1EB43}" dt="2023-03-16T07:20:34.314" v="0" actId="20577"/>
        <pc:sldMkLst>
          <pc:docMk/>
          <pc:sldMk cId="2382373188" sldId="398"/>
        </pc:sldMkLst>
        <pc:spChg chg="mod">
          <ac:chgData name="Lotte de Laat" userId="15de91df-583f-4d70-b778-ea26560819e4" providerId="ADAL" clId="{3C653BD3-5DA8-4803-8EBA-2BE314B1EB43}" dt="2023-03-16T07:20:34.314" v="0" actId="20577"/>
          <ac:spMkLst>
            <pc:docMk/>
            <pc:sldMk cId="2382373188" sldId="398"/>
            <ac:spMk id="3" creationId="{9C417EF6-53BD-0810-28C1-D1684AFA9AA9}"/>
          </ac:spMkLst>
        </pc:spChg>
      </pc:sldChg>
      <pc:sldChg chg="modSp mod ord">
        <pc:chgData name="Lotte de Laat" userId="15de91df-583f-4d70-b778-ea26560819e4" providerId="ADAL" clId="{3C653BD3-5DA8-4803-8EBA-2BE314B1EB43}" dt="2023-03-16T07:36:59.068" v="101" actId="5793"/>
        <pc:sldMkLst>
          <pc:docMk/>
          <pc:sldMk cId="2509588885" sldId="399"/>
        </pc:sldMkLst>
        <pc:spChg chg="mod">
          <ac:chgData name="Lotte de Laat" userId="15de91df-583f-4d70-b778-ea26560819e4" providerId="ADAL" clId="{3C653BD3-5DA8-4803-8EBA-2BE314B1EB43}" dt="2023-03-16T07:36:59.068" v="101" actId="5793"/>
          <ac:spMkLst>
            <pc:docMk/>
            <pc:sldMk cId="2509588885" sldId="399"/>
            <ac:spMk id="3" creationId="{FDBB5B84-11AF-2550-B1F4-3EF21FCCE0DC}"/>
          </ac:spMkLst>
        </pc:spChg>
      </pc:sldChg>
      <pc:sldChg chg="modSp mod ord">
        <pc:chgData name="Lotte de Laat" userId="15de91df-583f-4d70-b778-ea26560819e4" providerId="ADAL" clId="{3C653BD3-5DA8-4803-8EBA-2BE314B1EB43}" dt="2023-03-16T10:03:04.457" v="1894" actId="113"/>
        <pc:sldMkLst>
          <pc:docMk/>
          <pc:sldMk cId="1829613639" sldId="400"/>
        </pc:sldMkLst>
        <pc:spChg chg="mod">
          <ac:chgData name="Lotte de Laat" userId="15de91df-583f-4d70-b778-ea26560819e4" providerId="ADAL" clId="{3C653BD3-5DA8-4803-8EBA-2BE314B1EB43}" dt="2023-03-16T10:03:04.457" v="1894" actId="113"/>
          <ac:spMkLst>
            <pc:docMk/>
            <pc:sldMk cId="1829613639" sldId="400"/>
            <ac:spMk id="2" creationId="{0FAB1D0A-D22C-F09A-5864-ADD167AF768F}"/>
          </ac:spMkLst>
        </pc:spChg>
      </pc:sldChg>
      <pc:sldChg chg="mod ord modShow">
        <pc:chgData name="Lotte de Laat" userId="15de91df-583f-4d70-b778-ea26560819e4" providerId="ADAL" clId="{3C653BD3-5DA8-4803-8EBA-2BE314B1EB43}" dt="2023-03-16T08:47:02.664" v="572" actId="729"/>
        <pc:sldMkLst>
          <pc:docMk/>
          <pc:sldMk cId="3058325451" sldId="401"/>
        </pc:sldMkLst>
      </pc:sldChg>
      <pc:sldChg chg="modSp mod ord">
        <pc:chgData name="Lotte de Laat" userId="15de91df-583f-4d70-b778-ea26560819e4" providerId="ADAL" clId="{3C653BD3-5DA8-4803-8EBA-2BE314B1EB43}" dt="2023-03-16T09:19:11.673" v="1685" actId="20577"/>
        <pc:sldMkLst>
          <pc:docMk/>
          <pc:sldMk cId="2243333586" sldId="402"/>
        </pc:sldMkLst>
        <pc:spChg chg="mod">
          <ac:chgData name="Lotte de Laat" userId="15de91df-583f-4d70-b778-ea26560819e4" providerId="ADAL" clId="{3C653BD3-5DA8-4803-8EBA-2BE314B1EB43}" dt="2023-03-16T09:19:11.673" v="1685" actId="20577"/>
          <ac:spMkLst>
            <pc:docMk/>
            <pc:sldMk cId="2243333586" sldId="402"/>
            <ac:spMk id="3" creationId="{E2C43BF3-835A-683C-0452-A3373E77E210}"/>
          </ac:spMkLst>
        </pc:spChg>
      </pc:sldChg>
      <pc:sldChg chg="ord">
        <pc:chgData name="Lotte de Laat" userId="15de91df-583f-4d70-b778-ea26560819e4" providerId="ADAL" clId="{3C653BD3-5DA8-4803-8EBA-2BE314B1EB43}" dt="2023-03-16T07:36:21.507" v="59"/>
        <pc:sldMkLst>
          <pc:docMk/>
          <pc:sldMk cId="2449127834" sldId="403"/>
        </pc:sldMkLst>
      </pc:sldChg>
      <pc:sldChg chg="modSp new mod ord">
        <pc:chgData name="Lotte de Laat" userId="15de91df-583f-4d70-b778-ea26560819e4" providerId="ADAL" clId="{3C653BD3-5DA8-4803-8EBA-2BE314B1EB43}" dt="2023-03-16T09:18:31.042" v="1660" actId="20577"/>
        <pc:sldMkLst>
          <pc:docMk/>
          <pc:sldMk cId="674539110" sldId="404"/>
        </pc:sldMkLst>
        <pc:spChg chg="mod">
          <ac:chgData name="Lotte de Laat" userId="15de91df-583f-4d70-b778-ea26560819e4" providerId="ADAL" clId="{3C653BD3-5DA8-4803-8EBA-2BE314B1EB43}" dt="2023-03-16T08:47:13.317" v="575" actId="113"/>
          <ac:spMkLst>
            <pc:docMk/>
            <pc:sldMk cId="674539110" sldId="404"/>
            <ac:spMk id="2" creationId="{81F36D4E-5D5C-390E-3628-B62CF36E8B65}"/>
          </ac:spMkLst>
        </pc:spChg>
        <pc:spChg chg="mod">
          <ac:chgData name="Lotte de Laat" userId="15de91df-583f-4d70-b778-ea26560819e4" providerId="ADAL" clId="{3C653BD3-5DA8-4803-8EBA-2BE314B1EB43}" dt="2023-03-16T09:18:31.042" v="1660" actId="20577"/>
          <ac:spMkLst>
            <pc:docMk/>
            <pc:sldMk cId="674539110" sldId="404"/>
            <ac:spMk id="3" creationId="{820578F0-B597-0E97-B74F-2DEBE156D973}"/>
          </ac:spMkLst>
        </pc:spChg>
      </pc:sldChg>
      <pc:sldChg chg="modSp new mod modAnim">
        <pc:chgData name="Lotte de Laat" userId="15de91df-583f-4d70-b778-ea26560819e4" providerId="ADAL" clId="{3C653BD3-5DA8-4803-8EBA-2BE314B1EB43}" dt="2023-03-16T10:02:52.153" v="1892"/>
        <pc:sldMkLst>
          <pc:docMk/>
          <pc:sldMk cId="2040425224" sldId="405"/>
        </pc:sldMkLst>
        <pc:spChg chg="mod">
          <ac:chgData name="Lotte de Laat" userId="15de91df-583f-4d70-b778-ea26560819e4" providerId="ADAL" clId="{3C653BD3-5DA8-4803-8EBA-2BE314B1EB43}" dt="2023-03-16T07:36:55.266" v="99" actId="113"/>
          <ac:spMkLst>
            <pc:docMk/>
            <pc:sldMk cId="2040425224" sldId="405"/>
            <ac:spMk id="2" creationId="{CFFFEF17-A4DA-5EA9-3B17-8A1F9B1705EB}"/>
          </ac:spMkLst>
        </pc:spChg>
        <pc:spChg chg="mod">
          <ac:chgData name="Lotte de Laat" userId="15de91df-583f-4d70-b778-ea26560819e4" providerId="ADAL" clId="{3C653BD3-5DA8-4803-8EBA-2BE314B1EB43}" dt="2023-03-16T07:36:39.892" v="63"/>
          <ac:spMkLst>
            <pc:docMk/>
            <pc:sldMk cId="2040425224" sldId="405"/>
            <ac:spMk id="3" creationId="{A3818844-3FD3-8479-10FD-08AA60407FDF}"/>
          </ac:spMkLst>
        </pc:spChg>
      </pc:sldChg>
      <pc:sldChg chg="modSp new mod modAnim">
        <pc:chgData name="Lotte de Laat" userId="15de91df-583f-4d70-b778-ea26560819e4" providerId="ADAL" clId="{3C653BD3-5DA8-4803-8EBA-2BE314B1EB43}" dt="2023-03-16T09:21:06.425" v="1700"/>
        <pc:sldMkLst>
          <pc:docMk/>
          <pc:sldMk cId="3872912152" sldId="406"/>
        </pc:sldMkLst>
        <pc:spChg chg="mod">
          <ac:chgData name="Lotte de Laat" userId="15de91df-583f-4d70-b778-ea26560819e4" providerId="ADAL" clId="{3C653BD3-5DA8-4803-8EBA-2BE314B1EB43}" dt="2023-03-16T07:57:06.507" v="366" actId="207"/>
          <ac:spMkLst>
            <pc:docMk/>
            <pc:sldMk cId="3872912152" sldId="406"/>
            <ac:spMk id="2" creationId="{C314E7AE-9B0D-D202-2B92-CEE07E446D64}"/>
          </ac:spMkLst>
        </pc:spChg>
        <pc:spChg chg="mod">
          <ac:chgData name="Lotte de Laat" userId="15de91df-583f-4d70-b778-ea26560819e4" providerId="ADAL" clId="{3C653BD3-5DA8-4803-8EBA-2BE314B1EB43}" dt="2023-03-16T08:00:15.147" v="523" actId="20577"/>
          <ac:spMkLst>
            <pc:docMk/>
            <pc:sldMk cId="3872912152" sldId="406"/>
            <ac:spMk id="3" creationId="{BB9878AA-5899-413A-19F3-AD31B3FBFD86}"/>
          </ac:spMkLst>
        </pc:spChg>
      </pc:sldChg>
      <pc:sldChg chg="modSp new mod">
        <pc:chgData name="Lotte de Laat" userId="15de91df-583f-4d70-b778-ea26560819e4" providerId="ADAL" clId="{3C653BD3-5DA8-4803-8EBA-2BE314B1EB43}" dt="2023-03-16T08:22:20.606" v="565"/>
        <pc:sldMkLst>
          <pc:docMk/>
          <pc:sldMk cId="170029071" sldId="407"/>
        </pc:sldMkLst>
        <pc:spChg chg="mod">
          <ac:chgData name="Lotte de Laat" userId="15de91df-583f-4d70-b778-ea26560819e4" providerId="ADAL" clId="{3C653BD3-5DA8-4803-8EBA-2BE314B1EB43}" dt="2023-03-16T08:07:58.214" v="553" actId="20577"/>
          <ac:spMkLst>
            <pc:docMk/>
            <pc:sldMk cId="170029071" sldId="407"/>
            <ac:spMk id="2" creationId="{74D0260B-5A04-C790-F753-6F27D6BB7A1F}"/>
          </ac:spMkLst>
        </pc:spChg>
        <pc:spChg chg="mod">
          <ac:chgData name="Lotte de Laat" userId="15de91df-583f-4d70-b778-ea26560819e4" providerId="ADAL" clId="{3C653BD3-5DA8-4803-8EBA-2BE314B1EB43}" dt="2023-03-16T08:22:20.606" v="565"/>
          <ac:spMkLst>
            <pc:docMk/>
            <pc:sldMk cId="170029071" sldId="407"/>
            <ac:spMk id="3" creationId="{5234D696-47D6-29C4-3F30-71AAB539979B}"/>
          </ac:spMkLst>
        </pc:spChg>
      </pc:sldChg>
      <pc:sldChg chg="addSp modSp new del">
        <pc:chgData name="Lotte de Laat" userId="15de91df-583f-4d70-b778-ea26560819e4" providerId="ADAL" clId="{3C653BD3-5DA8-4803-8EBA-2BE314B1EB43}" dt="2023-03-16T09:07:37.215" v="1541" actId="2696"/>
        <pc:sldMkLst>
          <pc:docMk/>
          <pc:sldMk cId="232817469" sldId="408"/>
        </pc:sldMkLst>
        <pc:graphicFrameChg chg="add mod">
          <ac:chgData name="Lotte de Laat" userId="15de91df-583f-4d70-b778-ea26560819e4" providerId="ADAL" clId="{3C653BD3-5DA8-4803-8EBA-2BE314B1EB43}" dt="2023-03-16T08:23:52.704" v="570"/>
          <ac:graphicFrameMkLst>
            <pc:docMk/>
            <pc:sldMk cId="232817469" sldId="408"/>
            <ac:graphicFrameMk id="4" creationId="{6130CA63-B214-7850-A782-7296B4669CCE}"/>
          </ac:graphicFrameMkLst>
        </pc:graphicFrameChg>
      </pc:sldChg>
      <pc:sldChg chg="new del">
        <pc:chgData name="Lotte de Laat" userId="15de91df-583f-4d70-b778-ea26560819e4" providerId="ADAL" clId="{3C653BD3-5DA8-4803-8EBA-2BE314B1EB43}" dt="2023-03-16T08:49:04.311" v="644" actId="2696"/>
        <pc:sldMkLst>
          <pc:docMk/>
          <pc:sldMk cId="444225357" sldId="409"/>
        </pc:sldMkLst>
      </pc:sldChg>
      <pc:sldChg chg="addSp modSp new mod">
        <pc:chgData name="Lotte de Laat" userId="15de91df-583f-4d70-b778-ea26560819e4" providerId="ADAL" clId="{3C653BD3-5DA8-4803-8EBA-2BE314B1EB43}" dt="2023-03-16T09:12:22.119" v="1546" actId="14100"/>
        <pc:sldMkLst>
          <pc:docMk/>
          <pc:sldMk cId="4158534367" sldId="409"/>
        </pc:sldMkLst>
        <pc:spChg chg="mod">
          <ac:chgData name="Lotte de Laat" userId="15de91df-583f-4d70-b778-ea26560819e4" providerId="ADAL" clId="{3C653BD3-5DA8-4803-8EBA-2BE314B1EB43}" dt="2023-03-16T08:59:06.437" v="842" actId="14100"/>
          <ac:spMkLst>
            <pc:docMk/>
            <pc:sldMk cId="4158534367" sldId="409"/>
            <ac:spMk id="2" creationId="{D230531F-BE1C-9707-10EE-BD5558E27091}"/>
          </ac:spMkLst>
        </pc:spChg>
        <pc:spChg chg="mod">
          <ac:chgData name="Lotte de Laat" userId="15de91df-583f-4d70-b778-ea26560819e4" providerId="ADAL" clId="{3C653BD3-5DA8-4803-8EBA-2BE314B1EB43}" dt="2023-03-16T08:59:17.709" v="846" actId="5793"/>
          <ac:spMkLst>
            <pc:docMk/>
            <pc:sldMk cId="4158534367" sldId="409"/>
            <ac:spMk id="3" creationId="{C9841053-23DD-30BB-5991-70004582FA1F}"/>
          </ac:spMkLst>
        </pc:spChg>
        <pc:picChg chg="add mod">
          <ac:chgData name="Lotte de Laat" userId="15de91df-583f-4d70-b778-ea26560819e4" providerId="ADAL" clId="{3C653BD3-5DA8-4803-8EBA-2BE314B1EB43}" dt="2023-03-16T09:12:22.119" v="1546" actId="14100"/>
          <ac:picMkLst>
            <pc:docMk/>
            <pc:sldMk cId="4158534367" sldId="409"/>
            <ac:picMk id="1026" creationId="{D07DD8F7-8819-440C-7B7A-6B3EA9ACA72D}"/>
          </ac:picMkLst>
        </pc:picChg>
      </pc:sldChg>
      <pc:sldChg chg="addSp delSp modSp new mod">
        <pc:chgData name="Lotte de Laat" userId="15de91df-583f-4d70-b778-ea26560819e4" providerId="ADAL" clId="{3C653BD3-5DA8-4803-8EBA-2BE314B1EB43}" dt="2023-03-16T09:13:18.375" v="1650" actId="1076"/>
        <pc:sldMkLst>
          <pc:docMk/>
          <pc:sldMk cId="413465060" sldId="410"/>
        </pc:sldMkLst>
        <pc:spChg chg="mod">
          <ac:chgData name="Lotte de Laat" userId="15de91df-583f-4d70-b778-ea26560819e4" providerId="ADAL" clId="{3C653BD3-5DA8-4803-8EBA-2BE314B1EB43}" dt="2023-03-16T09:00:11.726" v="922" actId="113"/>
          <ac:spMkLst>
            <pc:docMk/>
            <pc:sldMk cId="413465060" sldId="410"/>
            <ac:spMk id="2" creationId="{0E3B450C-E215-410B-60F7-B96E5FF6D9F9}"/>
          </ac:spMkLst>
        </pc:spChg>
        <pc:spChg chg="del">
          <ac:chgData name="Lotte de Laat" userId="15de91df-583f-4d70-b778-ea26560819e4" providerId="ADAL" clId="{3C653BD3-5DA8-4803-8EBA-2BE314B1EB43}" dt="2023-03-16T08:59:39.369" v="853"/>
          <ac:spMkLst>
            <pc:docMk/>
            <pc:sldMk cId="413465060" sldId="410"/>
            <ac:spMk id="3" creationId="{CA729CD0-B2D2-2706-C51E-5EEC67B9037A}"/>
          </ac:spMkLst>
        </pc:spChg>
        <pc:picChg chg="add mod">
          <ac:chgData name="Lotte de Laat" userId="15de91df-583f-4d70-b778-ea26560819e4" providerId="ADAL" clId="{3C653BD3-5DA8-4803-8EBA-2BE314B1EB43}" dt="2023-03-16T09:13:18.375" v="1650" actId="1076"/>
          <ac:picMkLst>
            <pc:docMk/>
            <pc:sldMk cId="413465060" sldId="410"/>
            <ac:picMk id="4" creationId="{34C7E123-6ED6-47AE-E8D0-23D7AC43B895}"/>
          </ac:picMkLst>
        </pc:picChg>
      </pc:sldChg>
      <pc:sldChg chg="modSp new mod">
        <pc:chgData name="Lotte de Laat" userId="15de91df-583f-4d70-b778-ea26560819e4" providerId="ADAL" clId="{3C653BD3-5DA8-4803-8EBA-2BE314B1EB43}" dt="2023-03-16T09:19:56.857" v="1697" actId="20577"/>
        <pc:sldMkLst>
          <pc:docMk/>
          <pc:sldMk cId="2215866359" sldId="411"/>
        </pc:sldMkLst>
        <pc:spChg chg="mod">
          <ac:chgData name="Lotte de Laat" userId="15de91df-583f-4d70-b778-ea26560819e4" providerId="ADAL" clId="{3C653BD3-5DA8-4803-8EBA-2BE314B1EB43}" dt="2023-03-16T09:00:28.614" v="971" actId="20577"/>
          <ac:spMkLst>
            <pc:docMk/>
            <pc:sldMk cId="2215866359" sldId="411"/>
            <ac:spMk id="2" creationId="{6E7AB00A-9458-16B3-C1C9-E89C98E1AF60}"/>
          </ac:spMkLst>
        </pc:spChg>
        <pc:spChg chg="mod">
          <ac:chgData name="Lotte de Laat" userId="15de91df-583f-4d70-b778-ea26560819e4" providerId="ADAL" clId="{3C653BD3-5DA8-4803-8EBA-2BE314B1EB43}" dt="2023-03-16T09:19:56.857" v="1697" actId="20577"/>
          <ac:spMkLst>
            <pc:docMk/>
            <pc:sldMk cId="2215866359" sldId="411"/>
            <ac:spMk id="3" creationId="{CEE3D234-1A94-26DC-9123-5BB697FAA393}"/>
          </ac:spMkLst>
        </pc:spChg>
      </pc:sldChg>
      <pc:sldChg chg="modSp new mod">
        <pc:chgData name="Lotte de Laat" userId="15de91df-583f-4d70-b778-ea26560819e4" providerId="ADAL" clId="{3C653BD3-5DA8-4803-8EBA-2BE314B1EB43}" dt="2023-03-16T09:01:03.126" v="1040" actId="20577"/>
        <pc:sldMkLst>
          <pc:docMk/>
          <pc:sldMk cId="282055659" sldId="412"/>
        </pc:sldMkLst>
        <pc:spChg chg="mod">
          <ac:chgData name="Lotte de Laat" userId="15de91df-583f-4d70-b778-ea26560819e4" providerId="ADAL" clId="{3C653BD3-5DA8-4803-8EBA-2BE314B1EB43}" dt="2023-03-16T09:01:03.126" v="1040" actId="20577"/>
          <ac:spMkLst>
            <pc:docMk/>
            <pc:sldMk cId="282055659" sldId="412"/>
            <ac:spMk id="2" creationId="{BFE5E4BA-C310-68F0-310D-1D149F681984}"/>
          </ac:spMkLst>
        </pc:spChg>
      </pc:sldChg>
      <pc:sldChg chg="modSp new mod modAnim">
        <pc:chgData name="Lotte de Laat" userId="15de91df-583f-4d70-b778-ea26560819e4" providerId="ADAL" clId="{3C653BD3-5DA8-4803-8EBA-2BE314B1EB43}" dt="2023-03-16T09:20:25.090" v="1698"/>
        <pc:sldMkLst>
          <pc:docMk/>
          <pc:sldMk cId="1092103880" sldId="413"/>
        </pc:sldMkLst>
        <pc:spChg chg="mod">
          <ac:chgData name="Lotte de Laat" userId="15de91df-583f-4d70-b778-ea26560819e4" providerId="ADAL" clId="{3C653BD3-5DA8-4803-8EBA-2BE314B1EB43}" dt="2023-03-16T09:01:31.757" v="1072" actId="20577"/>
          <ac:spMkLst>
            <pc:docMk/>
            <pc:sldMk cId="1092103880" sldId="413"/>
            <ac:spMk id="2" creationId="{B4BB2554-127F-4AAF-8EAC-A5C9F1A1B17F}"/>
          </ac:spMkLst>
        </pc:spChg>
        <pc:spChg chg="mod">
          <ac:chgData name="Lotte de Laat" userId="15de91df-583f-4d70-b778-ea26560819e4" providerId="ADAL" clId="{3C653BD3-5DA8-4803-8EBA-2BE314B1EB43}" dt="2023-03-16T09:13:12.422" v="1649" actId="20577"/>
          <ac:spMkLst>
            <pc:docMk/>
            <pc:sldMk cId="1092103880" sldId="413"/>
            <ac:spMk id="3" creationId="{0014F76E-2E4E-8E66-0267-BAE0529F9826}"/>
          </ac:spMkLst>
        </pc:spChg>
      </pc:sldChg>
      <pc:sldChg chg="modSp new mod">
        <pc:chgData name="Lotte de Laat" userId="15de91df-583f-4d70-b778-ea26560819e4" providerId="ADAL" clId="{3C653BD3-5DA8-4803-8EBA-2BE314B1EB43}" dt="2023-03-16T09:02:41.103" v="1306" actId="20577"/>
        <pc:sldMkLst>
          <pc:docMk/>
          <pc:sldMk cId="769358319" sldId="414"/>
        </pc:sldMkLst>
        <pc:spChg chg="mod">
          <ac:chgData name="Lotte de Laat" userId="15de91df-583f-4d70-b778-ea26560819e4" providerId="ADAL" clId="{3C653BD3-5DA8-4803-8EBA-2BE314B1EB43}" dt="2023-03-16T09:02:28.794" v="1224" actId="20577"/>
          <ac:spMkLst>
            <pc:docMk/>
            <pc:sldMk cId="769358319" sldId="414"/>
            <ac:spMk id="2" creationId="{ED63897A-2638-2094-AE34-414BB9CAD096}"/>
          </ac:spMkLst>
        </pc:spChg>
        <pc:spChg chg="mod">
          <ac:chgData name="Lotte de Laat" userId="15de91df-583f-4d70-b778-ea26560819e4" providerId="ADAL" clId="{3C653BD3-5DA8-4803-8EBA-2BE314B1EB43}" dt="2023-03-16T09:02:41.103" v="1306" actId="20577"/>
          <ac:spMkLst>
            <pc:docMk/>
            <pc:sldMk cId="769358319" sldId="414"/>
            <ac:spMk id="3" creationId="{A604D25E-647C-B8EE-4D60-99334CC50612}"/>
          </ac:spMkLst>
        </pc:spChg>
      </pc:sldChg>
      <pc:sldChg chg="modSp new mod">
        <pc:chgData name="Lotte de Laat" userId="15de91df-583f-4d70-b778-ea26560819e4" providerId="ADAL" clId="{3C653BD3-5DA8-4803-8EBA-2BE314B1EB43}" dt="2023-03-16T09:13:25.682" v="1652" actId="113"/>
        <pc:sldMkLst>
          <pc:docMk/>
          <pc:sldMk cId="3571817564" sldId="415"/>
        </pc:sldMkLst>
        <pc:spChg chg="mod">
          <ac:chgData name="Lotte de Laat" userId="15de91df-583f-4d70-b778-ea26560819e4" providerId="ADAL" clId="{3C653BD3-5DA8-4803-8EBA-2BE314B1EB43}" dt="2023-03-16T09:13:25.682" v="1652" actId="113"/>
          <ac:spMkLst>
            <pc:docMk/>
            <pc:sldMk cId="3571817564" sldId="415"/>
            <ac:spMk id="2" creationId="{EE4A97F7-17D5-10BB-6882-7757A380E870}"/>
          </ac:spMkLst>
        </pc:spChg>
        <pc:spChg chg="mod">
          <ac:chgData name="Lotte de Laat" userId="15de91df-583f-4d70-b778-ea26560819e4" providerId="ADAL" clId="{3C653BD3-5DA8-4803-8EBA-2BE314B1EB43}" dt="2023-03-16T09:05:56.271" v="1531" actId="20577"/>
          <ac:spMkLst>
            <pc:docMk/>
            <pc:sldMk cId="3571817564" sldId="415"/>
            <ac:spMk id="3" creationId="{89F49AD6-444D-4A71-07CC-C889CB78501A}"/>
          </ac:spMkLst>
        </pc:spChg>
      </pc:sldChg>
      <pc:sldChg chg="modSp new del mod">
        <pc:chgData name="Lotte de Laat" userId="15de91df-583f-4d70-b778-ea26560819e4" providerId="ADAL" clId="{3C653BD3-5DA8-4803-8EBA-2BE314B1EB43}" dt="2023-03-16T09:32:48.717" v="1767" actId="2696"/>
        <pc:sldMkLst>
          <pc:docMk/>
          <pc:sldMk cId="3013874558" sldId="416"/>
        </pc:sldMkLst>
        <pc:spChg chg="mod">
          <ac:chgData name="Lotte de Laat" userId="15de91df-583f-4d70-b778-ea26560819e4" providerId="ADAL" clId="{3C653BD3-5DA8-4803-8EBA-2BE314B1EB43}" dt="2023-03-16T09:32:45.936" v="1766" actId="13926"/>
          <ac:spMkLst>
            <pc:docMk/>
            <pc:sldMk cId="3013874558" sldId="416"/>
            <ac:spMk id="2" creationId="{FBD910B3-A02A-7373-8754-AA689257B18A}"/>
          </ac:spMkLst>
        </pc:spChg>
      </pc:sldChg>
      <pc:sldChg chg="modSp new mod modShow">
        <pc:chgData name="Lotte de Laat" userId="15de91df-583f-4d70-b778-ea26560819e4" providerId="ADAL" clId="{3C653BD3-5DA8-4803-8EBA-2BE314B1EB43}" dt="2023-03-16T09:35:55.215" v="1797" actId="729"/>
        <pc:sldMkLst>
          <pc:docMk/>
          <pc:sldMk cId="3703537496" sldId="416"/>
        </pc:sldMkLst>
        <pc:spChg chg="mod">
          <ac:chgData name="Lotte de Laat" userId="15de91df-583f-4d70-b778-ea26560819e4" providerId="ADAL" clId="{3C653BD3-5DA8-4803-8EBA-2BE314B1EB43}" dt="2023-03-16T09:35:50.659" v="1795" actId="20577"/>
          <ac:spMkLst>
            <pc:docMk/>
            <pc:sldMk cId="3703537496" sldId="416"/>
            <ac:spMk id="2" creationId="{B1D69B4E-2B31-8FFC-724E-5B935C604973}"/>
          </ac:spMkLst>
        </pc:spChg>
        <pc:spChg chg="mod">
          <ac:chgData name="Lotte de Laat" userId="15de91df-583f-4d70-b778-ea26560819e4" providerId="ADAL" clId="{3C653BD3-5DA8-4803-8EBA-2BE314B1EB43}" dt="2023-03-16T09:35:52.332" v="1796"/>
          <ac:spMkLst>
            <pc:docMk/>
            <pc:sldMk cId="3703537496" sldId="416"/>
            <ac:spMk id="3" creationId="{C4F50329-6320-7A8E-AD8C-C96013C3E239}"/>
          </ac:spMkLst>
        </pc:spChg>
      </pc:sldChg>
      <pc:sldChg chg="modSp new mod">
        <pc:chgData name="Lotte de Laat" userId="15de91df-583f-4d70-b778-ea26560819e4" providerId="ADAL" clId="{3C653BD3-5DA8-4803-8EBA-2BE314B1EB43}" dt="2023-03-16T09:44:08.588" v="1823" actId="20577"/>
        <pc:sldMkLst>
          <pc:docMk/>
          <pc:sldMk cId="634368115" sldId="417"/>
        </pc:sldMkLst>
        <pc:spChg chg="mod">
          <ac:chgData name="Lotte de Laat" userId="15de91df-583f-4d70-b778-ea26560819e4" providerId="ADAL" clId="{3C653BD3-5DA8-4803-8EBA-2BE314B1EB43}" dt="2023-03-16T09:44:08.588" v="1823" actId="20577"/>
          <ac:spMkLst>
            <pc:docMk/>
            <pc:sldMk cId="634368115" sldId="417"/>
            <ac:spMk id="2" creationId="{4D08CA96-6757-0B2B-6C85-1307985BB64D}"/>
          </ac:spMkLst>
        </pc:spChg>
      </pc:sldChg>
      <pc:sldChg chg="modSp new mod">
        <pc:chgData name="Lotte de Laat" userId="15de91df-583f-4d70-b778-ea26560819e4" providerId="ADAL" clId="{3C653BD3-5DA8-4803-8EBA-2BE314B1EB43}" dt="2023-03-16T09:45:16.152" v="1869" actId="5793"/>
        <pc:sldMkLst>
          <pc:docMk/>
          <pc:sldMk cId="3996221689" sldId="418"/>
        </pc:sldMkLst>
        <pc:spChg chg="mod">
          <ac:chgData name="Lotte de Laat" userId="15de91df-583f-4d70-b778-ea26560819e4" providerId="ADAL" clId="{3C653BD3-5DA8-4803-8EBA-2BE314B1EB43}" dt="2023-03-16T09:45:12.457" v="1865" actId="20577"/>
          <ac:spMkLst>
            <pc:docMk/>
            <pc:sldMk cId="3996221689" sldId="418"/>
            <ac:spMk id="2" creationId="{E76E9C53-2442-5E4E-D4C3-CB00B522A4E9}"/>
          </ac:spMkLst>
        </pc:spChg>
        <pc:spChg chg="mod">
          <ac:chgData name="Lotte de Laat" userId="15de91df-583f-4d70-b778-ea26560819e4" providerId="ADAL" clId="{3C653BD3-5DA8-4803-8EBA-2BE314B1EB43}" dt="2023-03-16T09:45:16.152" v="1869" actId="5793"/>
          <ac:spMkLst>
            <pc:docMk/>
            <pc:sldMk cId="3996221689" sldId="418"/>
            <ac:spMk id="3" creationId="{C3AC4ED3-6B0B-3FC0-F43C-E6DEC53EC95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DAA3B6-9E79-4E9A-BEE3-5F5F5F8315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A838DC8-303D-44EB-8C17-07F8AC068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BE9D41A-F076-4925-A82C-80C4A09ED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CE5FC87-4D27-477E-953A-30785E9BA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F3B163-06AC-42CB-87C2-527273603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433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7DE73-E78E-4027-B5E0-6BD6A7736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5A1B376-A677-4ABA-A093-10E69B75E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3FB6B1B-74DC-4BFB-BED7-2F56D766F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CD40A4-7547-4815-9F57-A58D39C92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AB1DD8-3ADB-4DFB-A4CC-7AA5D520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560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4368D54-7B5E-4A8E-9C4C-C2746A4D87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13AE8A3-7F73-4777-BAD3-7920916A3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9F0BA4E-C7C2-41E2-9966-10DAB4A56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0340476-59D0-484C-A34E-26AA13C9B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024CBA9-C758-4D2E-9F8B-0AA5735D7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8931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Vormentaal">
            <a:extLst>
              <a:ext uri="{FF2B5EF4-FFF2-40B4-BE49-F238E27FC236}">
                <a16:creationId xmlns:a16="http://schemas.microsoft.com/office/drawing/2014/main" id="{9F6768AA-6EFF-47EC-90A7-8C4D4510EF5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C041AC9-116B-4F01-8FC8-907E718B2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BDFFB96-23F6-436F-B999-260145B38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C3E61-2F27-40BD-A95D-B8C74C3944D2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CEA7AC-038A-4FE9-8417-7A5B7BC14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2CD80BFB-C780-410E-B4A6-97DA0C4041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565" y="6077948"/>
            <a:ext cx="2151868" cy="64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480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5C2D96-D74A-4D4F-9913-4ED56D7C6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0066F1-473A-4A1F-B880-CB131B800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5CBAE3F-142F-432E-AD7E-9C5D1A99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56342D-CCD7-4656-8412-8A8C34400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749345-89D8-43FB-9AAE-A92B2B2A8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8162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936C5A-9FF0-4861-8B50-C27DF0E39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0DDCB15-7B48-4D74-A9A0-B0E4A6A24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DB4CEEF-8F42-4115-A3EC-EA1A3E2C6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59A9325-8FBE-4097-A7CD-FFA88C9E6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D5700A7-8F2B-4494-9D66-9F390B620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91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115A69-11CC-4A52-AEF9-4384F3D20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2757F6F-D9D0-4638-BA88-6FA44DFF9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6273042-ECF4-48B1-942D-81F0C663A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D697A11-1542-4E64-80C0-9409B4DC0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3CDE1E-4C91-48DF-8A91-D870A189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84C2639-2543-4651-BA85-F9278D6E6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65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54F783-83C6-47E9-950E-4CD3210D1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9D7787B-8874-4B4F-A2D8-26F8A1BB0E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DD75ECE-FFED-45E8-A713-3961D5C2E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25634A8-0452-4806-9298-4E308AD057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FA9A0DE-E13A-49E2-A7C9-E10AE86800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06C77BA-F5DE-4503-AE46-B01A41A9C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F85CBE5-4D42-41E9-BFDE-E83ADCD7F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7CFF82C-8944-423E-B5D1-B5DECF05C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322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B7447-8360-4A4A-9D9A-A2B7532AE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B9E638C-6CC5-4068-982A-926F2819F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EA2C0C4-0D9E-4E55-8A9D-BFEE93815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33E52DDC-90E8-4531-9A97-A386C728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399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C018478-EB0E-48C7-8F5E-771BB2551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A3ADF5B-00B8-48CC-859B-B2E8E70E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EAD6185-EACE-42EA-A109-98B59C71D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0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823F36-B6B0-4628-83FF-D0B21D5AD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14EDD8-B908-4E08-9349-4823EA107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5A31625-816D-4356-824F-D157CB9D0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FBDE3BA-7FDD-4C08-BAF0-043DF1094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D3A83E-87E1-4120-8FA4-B2966F12A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FFFFC7-F46B-404F-81FC-435532565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575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8C3A99-959F-443D-9D0F-7B4296382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CD99226-159E-4C75-95FC-7C63DA82B4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DFA8264-3E24-4CE0-B381-0A8910EE0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34D0205-1593-4AF3-8951-E763AF50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8AF9D23-DD31-430B-9180-083D208DE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4E652FA-53D9-49D0-8E95-262A8ADCA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5990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D1CE3111-7B3A-4161-BF71-004E4FAA9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E03D954-C18E-4B44-B7F3-D3811C2AD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7779387-F704-4AB8-A2A1-EDFB84908E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1ECD4-3816-47CC-A18A-D190CC3AA576}" type="datetimeFigureOut">
              <a:rPr lang="nl-NL" smtClean="0"/>
              <a:t>16-3-2023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10566C3-F48B-4582-A6F8-68C4B37C1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AE3800-33EB-44C4-B79B-28C2BDED5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61942-45C8-4837-B74F-72607D7D91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779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tlxl.nl/programma/editie-nl/2530cf59-ba2e-4b5f-8bd6-2e12158a905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1fcDP8L4g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video.vice.com/nl/video/when-will-humans-live-on-mars/55a400ae96ff96657d862bb0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oradio1.nl/nieuws/cultuur-media/77cbd81c-33ca-4dc0-ac68-cec7a4ca7d0a/efteling-moet-uitkijken-met-slopen-spookslot-het-is-populair-door-haar-verleden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poradio1.nl/nieuws/cultuur-media/77cbd81c-33ca-4dc0-ac68-cec7a4ca7d0a/efteling-moet-uitkijken-met-slopen-spookslot-het-is-populair-door-haar-verleden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ZqozZXINU0" TargetMode="External"/><Relationship Id="rId2" Type="http://schemas.openxmlformats.org/officeDocument/2006/relationships/hyperlink" Target="https://www.youtube.com/watch?v=AafEswUIgD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JhtYQczgNNw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btf1oyNg-8?feature=oembed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iseo.be/wat-is-seo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fingerspitz.nl/sea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microsoftedge.microsoft.com/addons/detail/seo-meta-1-copy/bfjcbpjbfnginkadnjinjbbdmojoclnp" TargetMode="External"/><Relationship Id="rId2" Type="http://schemas.openxmlformats.org/officeDocument/2006/relationships/hyperlink" Target="https://chrome.google.com/webstore/detail/seo-meta-in-1-click/bjogjfinolnhfhkbipphpdlldadpnmhc?hl=nl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trends.google.nl/trends/trendingsearches/daily?geo=NL" TargetMode="External"/><Relationship Id="rId2" Type="http://schemas.openxmlformats.org/officeDocument/2006/relationships/hyperlink" Target="https://trends.google.nl/trends/?geo=N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1mZ4ADUEZs?feature=oembed" TargetMode="Externa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qWk3w-vwpU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http://www.oecdbetterlifeindex.org/" TargetMode="External"/><Relationship Id="rId7" Type="http://schemas.openxmlformats.org/officeDocument/2006/relationships/image" Target="../media/image15.png"/><Relationship Id="rId2" Type="http://schemas.openxmlformats.org/officeDocument/2006/relationships/hyperlink" Target="https://www.sdgnederland.n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jpe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RbTu2FT_sY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c/nosop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EAD081-DD8E-4E19-8170-1877A7F23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nl-NL" sz="5400"/>
              <a:t>Stad van de toekomst</a:t>
            </a:r>
            <a:br>
              <a:rPr lang="nl-NL" sz="5400"/>
            </a:br>
            <a:r>
              <a:rPr lang="nl-NL" sz="5400"/>
              <a:t>2050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BC10AC7-2005-4257-A64F-12AEDC25D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nl-NL" sz="2000" dirty="0"/>
              <a:t>specialisatie Vrijetijd</a:t>
            </a:r>
          </a:p>
          <a:p>
            <a:pPr algn="l"/>
            <a:r>
              <a:rPr lang="nl-NL" sz="2000" dirty="0"/>
              <a:t>Les 5 – online promotie en mobiliteit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D836C9C-FE77-44FA-AB8F-477BC45FD7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44" r="-1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85321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F36D4E-5D5C-390E-3628-B62CF36E8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stad van de </a:t>
            </a:r>
            <a:r>
              <a:rPr lang="nl-NL" dirty="0">
                <a:solidFill>
                  <a:srgbClr val="7030A0"/>
                </a:solidFill>
              </a:rPr>
              <a:t>toekomst</a:t>
            </a:r>
            <a:r>
              <a:rPr lang="nl-NL" dirty="0"/>
              <a:t> en </a:t>
            </a:r>
            <a:r>
              <a:rPr lang="nl-NL" b="1" dirty="0">
                <a:solidFill>
                  <a:srgbClr val="7030A0"/>
                </a:solidFill>
              </a:rPr>
              <a:t>mobiliteit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20578F0-B597-0E97-B74F-2DEBE156D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RTL XL - Editie NL • Afl. 74</a:t>
            </a:r>
            <a:endParaRPr lang="nl-NL" dirty="0"/>
          </a:p>
          <a:p>
            <a:endParaRPr lang="nl-NL" dirty="0"/>
          </a:p>
          <a:p>
            <a:r>
              <a:rPr lang="nl-NL" dirty="0"/>
              <a:t>4:09</a:t>
            </a:r>
          </a:p>
        </p:txBody>
      </p:sp>
    </p:spTree>
    <p:extLst>
      <p:ext uri="{BB962C8B-B14F-4D97-AF65-F5344CB8AC3E}">
        <p14:creationId xmlns:p14="http://schemas.microsoft.com/office/powerpoint/2010/main" val="674539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AB1D0A-D22C-F09A-5864-ADD167AF7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Inspiratie </a:t>
            </a:r>
            <a:r>
              <a:rPr lang="nl-NL" b="1" dirty="0">
                <a:solidFill>
                  <a:srgbClr val="7030A0"/>
                </a:solidFill>
              </a:rPr>
              <a:t>smart </a:t>
            </a:r>
            <a:r>
              <a:rPr lang="nl-NL" b="1" dirty="0" err="1">
                <a:solidFill>
                  <a:srgbClr val="7030A0"/>
                </a:solidFill>
              </a:rPr>
              <a:t>city</a:t>
            </a:r>
            <a:r>
              <a:rPr lang="nl-NL" b="1" dirty="0">
                <a:solidFill>
                  <a:srgbClr val="7030A0"/>
                </a:solidFill>
              </a:rPr>
              <a:t> </a:t>
            </a:r>
            <a:r>
              <a:rPr lang="nl-NL" dirty="0"/>
              <a:t>– </a:t>
            </a:r>
            <a:r>
              <a:rPr lang="nl-NL" dirty="0" err="1"/>
              <a:t>philips</a:t>
            </a:r>
            <a:r>
              <a:rPr lang="nl-NL" dirty="0"/>
              <a:t> 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6932FC-032A-7F02-341B-6650EC30F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(67) 2030: smart city life 360 view - YouTube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29613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D388D-DC98-8842-7F04-857ACD506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8 stappen van grit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2C43BF3-835A-683C-0452-A3373E77E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Deels zelfstudie/ deels samen mee aan de slag </a:t>
            </a:r>
          </a:p>
          <a:p>
            <a:endParaRPr lang="nl-NL" dirty="0"/>
          </a:p>
          <a:p>
            <a:r>
              <a:rPr lang="nl-NL" dirty="0"/>
              <a:t>Wat zijn deze stappen ook alweer? (</a:t>
            </a:r>
            <a:r>
              <a:rPr lang="nl-NL" dirty="0">
                <a:solidFill>
                  <a:srgbClr val="7030A0"/>
                </a:solidFill>
              </a:rPr>
              <a:t>zoek ze eens op</a:t>
            </a:r>
            <a:r>
              <a:rPr lang="nl-NL" dirty="0"/>
              <a:t>)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3333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BD17F4-A775-4198-860E-B3DF1DE7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GRIT – organiseren van een evenement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70998E-42E0-4243-9F7D-A81CA6C41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Stap 1: Formuleer je idee</a:t>
            </a:r>
          </a:p>
          <a:p>
            <a:pPr marL="0" indent="0">
              <a:buNone/>
            </a:pPr>
            <a:r>
              <a:rPr lang="nl-NL" dirty="0"/>
              <a:t>Stap 2: Onderzoek de haalbaarheid</a:t>
            </a:r>
          </a:p>
          <a:p>
            <a:pPr marL="0" indent="0">
              <a:buNone/>
            </a:pPr>
            <a:r>
              <a:rPr lang="nl-NL" dirty="0"/>
              <a:t>Stap 3: Organiseer je team</a:t>
            </a:r>
          </a:p>
          <a:p>
            <a:pPr marL="0" indent="0">
              <a:buNone/>
            </a:pPr>
            <a:r>
              <a:rPr lang="nl-NL" dirty="0"/>
              <a:t>Stap 4: Promoot je event</a:t>
            </a:r>
          </a:p>
          <a:p>
            <a:pPr marL="0" indent="0">
              <a:buNone/>
            </a:pPr>
            <a:r>
              <a:rPr lang="nl-NL" dirty="0"/>
              <a:t>Stap 5: Bereid de uitvoering voor</a:t>
            </a:r>
          </a:p>
          <a:p>
            <a:pPr marL="0" indent="0">
              <a:buNone/>
            </a:pPr>
            <a:r>
              <a:rPr lang="nl-NL" dirty="0"/>
              <a:t>Stap 6: Stel een draaiboek op</a:t>
            </a:r>
          </a:p>
          <a:p>
            <a:pPr marL="0" indent="0">
              <a:buNone/>
            </a:pPr>
            <a:r>
              <a:rPr lang="nl-NL" dirty="0"/>
              <a:t>Stap 7: Voer het event uit</a:t>
            </a:r>
          </a:p>
          <a:p>
            <a:pPr marL="0" indent="0">
              <a:buNone/>
            </a:pPr>
            <a:r>
              <a:rPr lang="nl-NL" dirty="0"/>
              <a:t>Stap 8: Handel het evenement af</a:t>
            </a:r>
            <a:endParaRPr lang="nl-NL" sz="20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11018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30531F-BE1C-9707-10EE-BD5558E27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459" y="477312"/>
            <a:ext cx="10408921" cy="488315"/>
          </a:xfrm>
        </p:spPr>
        <p:txBody>
          <a:bodyPr>
            <a:normAutofit fontScale="90000"/>
          </a:bodyPr>
          <a:lstStyle/>
          <a:p>
            <a:r>
              <a:rPr lang="nl-NL" dirty="0"/>
              <a:t>Tilburg als evenementenstad in de toekomst..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841053-23DD-30BB-5991-70004582F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59" y="1170304"/>
            <a:ext cx="19738295" cy="6352953"/>
          </a:xfrm>
        </p:spPr>
        <p:txBody>
          <a:bodyPr/>
          <a:lstStyle/>
          <a:p>
            <a:r>
              <a:rPr lang="nl-NL" b="1" u="sng" dirty="0">
                <a:solidFill>
                  <a:srgbClr val="7030A0"/>
                </a:solidFill>
              </a:rPr>
              <a:t>“Tilburg aan Zee”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1026" name="Picture 2" descr="Tilburg aan Zee">
            <a:extLst>
              <a:ext uri="{FF2B5EF4-FFF2-40B4-BE49-F238E27FC236}">
                <a16:creationId xmlns:a16="http://schemas.microsoft.com/office/drawing/2014/main" id="{D07DD8F7-8819-440C-7B7A-6B3EA9ACA7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0043" y="1341548"/>
            <a:ext cx="3670948" cy="551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534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AB00A-9458-16B3-C1C9-E89C98E1A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1 Grit; formuleer je idee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E3D234-1A94-26DC-9123-5BB697FAA3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solidFill>
                  <a:srgbClr val="7030A0"/>
                </a:solidFill>
              </a:rPr>
              <a:t>(3 minuten)</a:t>
            </a:r>
          </a:p>
        </p:txBody>
      </p:sp>
    </p:spTree>
    <p:extLst>
      <p:ext uri="{BB962C8B-B14F-4D97-AF65-F5344CB8AC3E}">
        <p14:creationId xmlns:p14="http://schemas.microsoft.com/office/powerpoint/2010/main" val="2215866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E5E4BA-C310-68F0-310D-1D149F681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2: haalbaarheid?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C1F5DB-1C37-3328-2B8A-FAE4B4EDA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055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BB2554-127F-4AAF-8EAC-A5C9F1A1B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4: promoot je evenement?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14F76E-2E4E-8E66-0267-BAE0529F9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krijg je promotie voor events binnen in de toekomst?</a:t>
            </a:r>
          </a:p>
          <a:p>
            <a:r>
              <a:rPr lang="nl-NL" dirty="0"/>
              <a:t>Hoe promoot je dat als organisator?</a:t>
            </a:r>
          </a:p>
          <a:p>
            <a:endParaRPr lang="nl-NL" dirty="0"/>
          </a:p>
          <a:p>
            <a:r>
              <a:rPr lang="nl-NL" dirty="0"/>
              <a:t>Flyers? </a:t>
            </a:r>
            <a:r>
              <a:rPr lang="nl-NL" dirty="0" err="1"/>
              <a:t>Social</a:t>
            </a:r>
            <a:r>
              <a:rPr lang="nl-NL" dirty="0"/>
              <a:t> media? Smart </a:t>
            </a:r>
            <a:r>
              <a:rPr lang="nl-NL" dirty="0" err="1"/>
              <a:t>watch</a:t>
            </a:r>
            <a:r>
              <a:rPr lang="nl-NL" dirty="0"/>
              <a:t>?!</a:t>
            </a:r>
          </a:p>
          <a:p>
            <a:r>
              <a:rPr lang="nl-NL" dirty="0"/>
              <a:t>Email marketing? </a:t>
            </a:r>
            <a:r>
              <a:rPr lang="nl-NL" dirty="0" err="1"/>
              <a:t>Viral</a:t>
            </a:r>
            <a:r>
              <a:rPr lang="nl-NL" dirty="0"/>
              <a:t> video’s? hologram? </a:t>
            </a:r>
          </a:p>
        </p:txBody>
      </p:sp>
    </p:spTree>
    <p:extLst>
      <p:ext uri="{BB962C8B-B14F-4D97-AF65-F5344CB8AC3E}">
        <p14:creationId xmlns:p14="http://schemas.microsoft.com/office/powerpoint/2010/main" val="109210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63897A-2638-2094-AE34-414BB9CAD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8; handel je evenement af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04D25E-647C-B8EE-4D60-99334CC50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kom je te weten of bezoekers dit ook geslaagd vonden?</a:t>
            </a:r>
          </a:p>
        </p:txBody>
      </p:sp>
    </p:spTree>
    <p:extLst>
      <p:ext uri="{BB962C8B-B14F-4D97-AF65-F5344CB8AC3E}">
        <p14:creationId xmlns:p14="http://schemas.microsoft.com/office/powerpoint/2010/main" val="7693583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BD17F4-A775-4198-860E-B3DF1DE7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GRIT – stap 8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70998E-42E0-4243-9F7D-A81CA6C41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Handel het evenement af.</a:t>
            </a:r>
          </a:p>
          <a:p>
            <a:pPr marL="0" indent="0">
              <a:buNone/>
            </a:pPr>
            <a:endParaRPr lang="nl-NL" sz="2000" dirty="0"/>
          </a:p>
          <a:p>
            <a:r>
              <a:rPr lang="nl-NL" dirty="0"/>
              <a:t>Vergelijk je doelstelling  met het werkelijke resultaat.</a:t>
            </a:r>
          </a:p>
          <a:p>
            <a:r>
              <a:rPr lang="nl-NL" dirty="0"/>
              <a:t>Waar liggen de verbeterpunten voor je volgende evenement?</a:t>
            </a:r>
          </a:p>
          <a:p>
            <a:r>
              <a:rPr lang="nl-NL" dirty="0"/>
              <a:t>Financiële eindafrekening</a:t>
            </a:r>
          </a:p>
          <a:p>
            <a:r>
              <a:rPr lang="nl-NL" dirty="0"/>
              <a:t>Einde evaluatie met alle betrokkenen.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4843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>
            <a:extLst>
              <a:ext uri="{FF2B5EF4-FFF2-40B4-BE49-F238E27FC236}">
                <a16:creationId xmlns:a16="http://schemas.microsoft.com/office/drawing/2014/main" id="{7E256807-68E5-45A0-8DD0-5696A7E4E94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98488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200" b="1" dirty="0">
                <a:solidFill>
                  <a:srgbClr val="B8A1FF"/>
                </a:solidFill>
                <a:latin typeface="Arial"/>
                <a:cs typeface="Arial"/>
              </a:rPr>
              <a:t>Les 5 – Online promotie en Mobiliteit</a:t>
            </a:r>
            <a:endParaRPr lang="nl-NL" sz="3200" dirty="0">
              <a:solidFill>
                <a:srgbClr val="B8A1FF"/>
              </a:solidFill>
              <a:latin typeface="Arial"/>
              <a:cs typeface="Arial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D3700955-4AB3-462E-A398-76CFA58BDAB0}"/>
              </a:ext>
            </a:extLst>
          </p:cNvPr>
          <p:cNvSpPr txBox="1">
            <a:spLocks/>
          </p:cNvSpPr>
          <p:nvPr/>
        </p:nvSpPr>
        <p:spPr>
          <a:xfrm>
            <a:off x="8733347" y="1736252"/>
            <a:ext cx="2562138" cy="203280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l-NL" sz="1200" b="1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Specialisatie Vrijetijd</a:t>
            </a:r>
          </a:p>
          <a:p>
            <a:pPr marL="0" indent="0">
              <a:buNone/>
            </a:pPr>
            <a:endParaRPr lang="nl-NL" sz="1200" b="1">
              <a:solidFill>
                <a:srgbClr val="B8A1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1B96BA2-902A-4078-8942-E8A2417A9A29}"/>
              </a:ext>
            </a:extLst>
          </p:cNvPr>
          <p:cNvSpPr txBox="1">
            <a:spLocks/>
          </p:cNvSpPr>
          <p:nvPr/>
        </p:nvSpPr>
        <p:spPr bwMode="auto">
          <a:xfrm>
            <a:off x="1915404" y="1727561"/>
            <a:ext cx="3888237" cy="252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800" b="1" dirty="0">
                <a:solidFill>
                  <a:srgbClr val="000644"/>
                </a:solidFill>
                <a:latin typeface="Arial"/>
                <a:cs typeface="Arial"/>
              </a:rPr>
              <a:t>Begrippen</a:t>
            </a:r>
            <a:endParaRPr lang="nl-NL" sz="1800" dirty="0">
              <a:latin typeface="Arial"/>
              <a:cs typeface="Arial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/>
                <a:cs typeface="Arial"/>
              </a:rPr>
              <a:t>Mobiliteit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/>
                <a:cs typeface="Arial"/>
              </a:rPr>
              <a:t>SEO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/>
                <a:cs typeface="Arial"/>
              </a:rPr>
              <a:t>SEA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/>
                <a:cs typeface="Arial"/>
              </a:rPr>
              <a:t>Podcast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800" dirty="0">
                <a:latin typeface="Arial"/>
                <a:cs typeface="Arial"/>
              </a:rPr>
              <a:t>8 stappen van GRIT  </a:t>
            </a: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/>
              <a:cs typeface="Arial"/>
            </a:endParaRP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endParaRPr lang="nl-NL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 13">
            <a:extLst>
              <a:ext uri="{FF2B5EF4-FFF2-40B4-BE49-F238E27FC236}">
                <a16:creationId xmlns:a16="http://schemas.microsoft.com/office/drawing/2014/main" id="{E301E4D4-09EB-42FE-AC70-36D3DFBAE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190817"/>
              </p:ext>
            </p:extLst>
          </p:nvPr>
        </p:nvGraphicFramePr>
        <p:xfrm>
          <a:off x="2032961" y="6161520"/>
          <a:ext cx="7409013" cy="48256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738909">
                  <a:extLst>
                    <a:ext uri="{9D8B030D-6E8A-4147-A177-3AD203B41FA5}">
                      <a16:colId xmlns:a16="http://schemas.microsoft.com/office/drawing/2014/main" val="64876989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69597195"/>
                    </a:ext>
                  </a:extLst>
                </a:gridCol>
                <a:gridCol w="688594">
                  <a:extLst>
                    <a:ext uri="{9D8B030D-6E8A-4147-A177-3AD203B41FA5}">
                      <a16:colId xmlns:a16="http://schemas.microsoft.com/office/drawing/2014/main" val="1458696249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4042337055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103298566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2567231980"/>
                    </a:ext>
                  </a:extLst>
                </a:gridCol>
                <a:gridCol w="738909">
                  <a:extLst>
                    <a:ext uri="{9D8B030D-6E8A-4147-A177-3AD203B41FA5}">
                      <a16:colId xmlns:a16="http://schemas.microsoft.com/office/drawing/2014/main" val="73331059"/>
                    </a:ext>
                  </a:extLst>
                </a:gridCol>
                <a:gridCol w="726612">
                  <a:extLst>
                    <a:ext uri="{9D8B030D-6E8A-4147-A177-3AD203B41FA5}">
                      <a16:colId xmlns:a16="http://schemas.microsoft.com/office/drawing/2014/main" val="2175227633"/>
                    </a:ext>
                  </a:extLst>
                </a:gridCol>
                <a:gridCol w="713064">
                  <a:extLst>
                    <a:ext uri="{9D8B030D-6E8A-4147-A177-3AD203B41FA5}">
                      <a16:colId xmlns:a16="http://schemas.microsoft.com/office/drawing/2014/main" val="1428987022"/>
                    </a:ext>
                  </a:extLst>
                </a:gridCol>
                <a:gridCol w="847289">
                  <a:extLst>
                    <a:ext uri="{9D8B030D-6E8A-4147-A177-3AD203B41FA5}">
                      <a16:colId xmlns:a16="http://schemas.microsoft.com/office/drawing/2014/main" val="279876203"/>
                    </a:ext>
                  </a:extLst>
                </a:gridCol>
              </a:tblGrid>
              <a:tr h="48256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2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3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nl-NL" sz="1200" b="1" kern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4</a:t>
                      </a:r>
                      <a:endParaRPr lang="nl-NL" sz="1200" b="1" kern="1200" dirty="0">
                        <a:solidFill>
                          <a:schemeClr val="bg1">
                            <a:lumMod val="8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b="1" kern="1200" dirty="0">
                          <a:solidFill>
                            <a:schemeClr val="tx1"/>
                          </a:solidFill>
                        </a:rPr>
                        <a:t>Week 5</a:t>
                      </a:r>
                      <a:endParaRPr lang="nl-NL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1200" dirty="0">
                          <a:solidFill>
                            <a:schemeClr val="bg1">
                              <a:lumMod val="85000"/>
                            </a:schemeClr>
                          </a:solidFill>
                        </a:rPr>
                        <a:t>Week 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624924"/>
                  </a:ext>
                </a:extLst>
              </a:tr>
            </a:tbl>
          </a:graphicData>
        </a:graphic>
      </p:graphicFrame>
      <p:pic>
        <p:nvPicPr>
          <p:cNvPr id="8" name="Afbeelding 7">
            <a:extLst>
              <a:ext uri="{FF2B5EF4-FFF2-40B4-BE49-F238E27FC236}">
                <a16:creationId xmlns:a16="http://schemas.microsoft.com/office/drawing/2014/main" id="{272DB993-96F3-4002-941E-7B94050E8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198"/>
          <a:stretch/>
        </p:blipFill>
        <p:spPr>
          <a:xfrm>
            <a:off x="7714458" y="1712880"/>
            <a:ext cx="836782" cy="709602"/>
          </a:xfrm>
          <a:prstGeom prst="rect">
            <a:avLst/>
          </a:prstGeom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id="{D97B8CFA-CDB8-40FD-96FE-27726BF102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112"/>
          <a:stretch/>
        </p:blipFill>
        <p:spPr>
          <a:xfrm>
            <a:off x="896515" y="1736252"/>
            <a:ext cx="836782" cy="701959"/>
          </a:xfrm>
          <a:prstGeom prst="rect">
            <a:avLst/>
          </a:prstGeom>
        </p:spPr>
      </p:pic>
      <p:sp>
        <p:nvSpPr>
          <p:cNvPr id="10" name="Tijdelijke aanduiding voor inhoud 5">
            <a:extLst>
              <a:ext uri="{FF2B5EF4-FFF2-40B4-BE49-F238E27FC236}">
                <a16:creationId xmlns:a16="http://schemas.microsoft.com/office/drawing/2014/main" id="{60253159-9685-4938-B8A7-8D90D4ABB2F1}"/>
              </a:ext>
            </a:extLst>
          </p:cNvPr>
          <p:cNvSpPr txBox="1">
            <a:spLocks/>
          </p:cNvSpPr>
          <p:nvPr/>
        </p:nvSpPr>
        <p:spPr bwMode="auto">
          <a:xfrm>
            <a:off x="8733347" y="4128719"/>
            <a:ext cx="2562138" cy="2032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nl-NL" sz="12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IBS Toetsing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Kennistoets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Verantwoording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sz="1200" dirty="0">
                <a:latin typeface="Arial" panose="020B0604020202020204" pitchFamily="34" charset="0"/>
                <a:cs typeface="Arial" panose="020B0604020202020204" pitchFamily="34" charset="0"/>
              </a:rPr>
              <a:t>Presentatie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A72F2EFB-702C-4409-A49D-663AAFCEF81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580"/>
          <a:stretch/>
        </p:blipFill>
        <p:spPr>
          <a:xfrm>
            <a:off x="7714458" y="4128719"/>
            <a:ext cx="840560" cy="709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71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3B450C-E215-410B-60F7-B96E5FF6D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komen bezoekers naar het evenement? </a:t>
            </a:r>
            <a:br>
              <a:rPr lang="nl-NL" dirty="0"/>
            </a:br>
            <a:r>
              <a:rPr lang="nl-NL" b="1" dirty="0">
                <a:solidFill>
                  <a:srgbClr val="7030A0"/>
                </a:solidFill>
              </a:rPr>
              <a:t>(mobiliteit)</a:t>
            </a:r>
          </a:p>
        </p:txBody>
      </p:sp>
      <p:pic>
        <p:nvPicPr>
          <p:cNvPr id="4" name="Picture 2" descr="Tilburg aan Zee">
            <a:extLst>
              <a:ext uri="{FF2B5EF4-FFF2-40B4-BE49-F238E27FC236}">
                <a16:creationId xmlns:a16="http://schemas.microsoft.com/office/drawing/2014/main" id="{34C7E123-6ED6-47AE-E8D0-23D7AC43B8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8582" y="1106646"/>
            <a:ext cx="3241358" cy="4870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465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475259-065F-DC1E-41A4-8A72DF55B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humans</a:t>
            </a:r>
            <a:r>
              <a:rPr lang="nl-NL" dirty="0"/>
              <a:t> live on Mars?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607089-9F47-7C07-7231-E12EA62DA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When Will Humans Live On Mars? - VICE Video: Documentaries, Films, News Videos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49127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A97F7-17D5-10BB-6882-7757A380E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Elk </a:t>
            </a:r>
            <a:r>
              <a:rPr lang="nl-NL" b="1" dirty="0">
                <a:solidFill>
                  <a:srgbClr val="7030A0"/>
                </a:solidFill>
              </a:rPr>
              <a:t>nieuw </a:t>
            </a:r>
            <a:r>
              <a:rPr lang="nl-NL" dirty="0"/>
              <a:t>idee …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F49AD6-444D-4A71-07CC-C889CB785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Zorgt voor.. Lachen? Is dit serieus? </a:t>
            </a:r>
          </a:p>
          <a:p>
            <a:endParaRPr lang="nl-NL" dirty="0"/>
          </a:p>
          <a:p>
            <a:r>
              <a:rPr lang="nl-NL" dirty="0"/>
              <a:t>… totdat ze beseffen dat dit dichterbij is dan je denkt… </a:t>
            </a:r>
          </a:p>
        </p:txBody>
      </p:sp>
    </p:spTree>
    <p:extLst>
      <p:ext uri="{BB962C8B-B14F-4D97-AF65-F5344CB8AC3E}">
        <p14:creationId xmlns:p14="http://schemas.microsoft.com/office/powerpoint/2010/main" val="35718175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9C67A2-7AF0-40A1-92B1-C5740A6D7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4944152" cy="16223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Grit, stap 8 én PDCA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D1D5712-1A92-4FFA-8F92-CD676C2655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0" y="2438400"/>
            <a:ext cx="4944151" cy="3785419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en-US" sz="2400" b="0" i="0" dirty="0">
                <a:effectLst/>
              </a:rPr>
              <a:t>De </a:t>
            </a:r>
            <a:r>
              <a:rPr lang="en-US" sz="2400" b="1" i="0" dirty="0">
                <a:effectLst/>
              </a:rPr>
              <a:t>PDCA</a:t>
            </a:r>
            <a:r>
              <a:rPr lang="en-US" sz="2400" b="0" i="0" dirty="0">
                <a:effectLst/>
              </a:rPr>
              <a:t>-</a:t>
            </a:r>
            <a:r>
              <a:rPr lang="en-US" sz="2400" b="1" i="0" dirty="0" err="1">
                <a:effectLst/>
              </a:rPr>
              <a:t>cyclus</a:t>
            </a:r>
            <a:r>
              <a:rPr lang="en-US" sz="2400" b="0" i="0" dirty="0">
                <a:effectLst/>
              </a:rPr>
              <a:t> (Plan-Do-Check-Act) is </a:t>
            </a:r>
            <a:r>
              <a:rPr lang="en-US" sz="2400" b="0" i="0" dirty="0" err="1">
                <a:effectLst/>
              </a:rPr>
              <a:t>een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methode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waarmee</a:t>
            </a:r>
            <a:r>
              <a:rPr lang="en-US" sz="2400" b="0" i="0" dirty="0">
                <a:effectLst/>
              </a:rPr>
              <a:t> je </a:t>
            </a:r>
            <a:r>
              <a:rPr lang="en-US" sz="2400" b="0" i="0" dirty="0" err="1">
                <a:effectLst/>
              </a:rPr>
              <a:t>stap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voor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stap</a:t>
            </a:r>
            <a:r>
              <a:rPr lang="en-US" sz="2400" b="0" i="0" dirty="0">
                <a:effectLst/>
              </a:rPr>
              <a:t> je </a:t>
            </a:r>
            <a:r>
              <a:rPr lang="en-US" sz="2400" b="0" i="0" dirty="0" err="1">
                <a:effectLst/>
              </a:rPr>
              <a:t>werk</a:t>
            </a:r>
            <a:r>
              <a:rPr lang="en-US" sz="2400" b="0" i="0" dirty="0">
                <a:effectLst/>
              </a:rPr>
              <a:t>, </a:t>
            </a:r>
            <a:r>
              <a:rPr lang="en-US" sz="2400" b="0" i="0" dirty="0" err="1">
                <a:effectLst/>
              </a:rPr>
              <a:t>prestaties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en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organisatie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beter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kunt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maken</a:t>
            </a:r>
            <a:r>
              <a:rPr lang="en-US" sz="2400" b="0" i="0" dirty="0">
                <a:effectLst/>
              </a:rPr>
              <a:t> om zo </a:t>
            </a:r>
            <a:r>
              <a:rPr lang="en-US" sz="2400" b="0" i="0" dirty="0" err="1">
                <a:effectLst/>
              </a:rPr>
              <a:t>continu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verbeteren</a:t>
            </a:r>
            <a:r>
              <a:rPr lang="en-US" sz="2400" b="0" i="0" dirty="0">
                <a:effectLst/>
              </a:rPr>
              <a:t>. </a:t>
            </a:r>
          </a:p>
          <a:p>
            <a:pPr marL="0"/>
            <a:r>
              <a:rPr lang="en-US" sz="2400" b="0" i="0" dirty="0" err="1">
                <a:effectLst/>
              </a:rPr>
              <a:t>Plannen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worden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opgesteld</a:t>
            </a:r>
            <a:r>
              <a:rPr lang="en-US" sz="2400" b="0" i="0" dirty="0">
                <a:effectLst/>
              </a:rPr>
              <a:t>, </a:t>
            </a:r>
            <a:r>
              <a:rPr lang="en-US" sz="2400" b="0" i="0" dirty="0" err="1">
                <a:effectLst/>
              </a:rPr>
              <a:t>acties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worden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uitgevoerd</a:t>
            </a:r>
            <a:r>
              <a:rPr lang="en-US" sz="2400" b="0" i="0" dirty="0">
                <a:effectLst/>
              </a:rPr>
              <a:t>, maar </a:t>
            </a:r>
            <a:r>
              <a:rPr lang="en-US" sz="2400" b="0" i="0" dirty="0" err="1">
                <a:effectLst/>
              </a:rPr>
              <a:t>soms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wordt</a:t>
            </a:r>
            <a:r>
              <a:rPr lang="en-US" sz="2400" b="0" i="0" dirty="0">
                <a:effectLst/>
              </a:rPr>
              <a:t> de </a:t>
            </a:r>
            <a:r>
              <a:rPr lang="en-US" sz="2400" b="1" i="0" dirty="0" err="1">
                <a:effectLst/>
              </a:rPr>
              <a:t>cyclus</a:t>
            </a:r>
            <a:r>
              <a:rPr lang="en-US" sz="2400" b="0" i="0" dirty="0">
                <a:effectLst/>
              </a:rPr>
              <a:t> </a:t>
            </a:r>
            <a:r>
              <a:rPr lang="en-US" sz="2400" b="0" i="0" dirty="0" err="1">
                <a:effectLst/>
              </a:rPr>
              <a:t>afgerond</a:t>
            </a:r>
            <a:r>
              <a:rPr lang="en-US" sz="2400" b="0" i="0" dirty="0">
                <a:effectLst/>
              </a:rPr>
              <a:t>, </a:t>
            </a:r>
            <a:r>
              <a:rPr lang="en-US" sz="2400" b="0" i="0" dirty="0" err="1">
                <a:effectLst/>
              </a:rPr>
              <a:t>omdat</a:t>
            </a:r>
            <a:r>
              <a:rPr lang="en-US" sz="2400" b="0" i="0" dirty="0">
                <a:effectLst/>
              </a:rPr>
              <a:t> er </a:t>
            </a:r>
            <a:r>
              <a:rPr lang="en-US" sz="2400" b="0" i="0" dirty="0" err="1">
                <a:effectLst/>
              </a:rPr>
              <a:t>niet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wordt</a:t>
            </a:r>
            <a:r>
              <a:rPr lang="en-US" sz="2400" b="0" i="0" dirty="0">
                <a:effectLst/>
              </a:rPr>
              <a:t> </a:t>
            </a:r>
            <a:r>
              <a:rPr lang="en-US" sz="2400" b="1" i="0" dirty="0" err="1">
                <a:effectLst/>
              </a:rPr>
              <a:t>geëvalueerd</a:t>
            </a:r>
            <a:r>
              <a:rPr lang="en-US" sz="2400" b="0" i="0" dirty="0">
                <a:effectLst/>
              </a:rPr>
              <a:t>.</a:t>
            </a:r>
            <a:endParaRPr lang="en-US" sz="24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6F7435D-E3DB-47B1-BA61-B00ACC83A9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2950" y="0"/>
            <a:ext cx="609905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F263A0B5-F8C4-4116-809F-78A768EA79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7582" y="557784"/>
            <a:ext cx="5130204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Wat is de PDCA-cyclus? | BMD Advies">
            <a:extLst>
              <a:ext uri="{FF2B5EF4-FFF2-40B4-BE49-F238E27FC236}">
                <a16:creationId xmlns:a16="http://schemas.microsoft.com/office/drawing/2014/main" id="{03F7B392-B6AE-4C25-BF27-531DCE554A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4709" y="1189611"/>
            <a:ext cx="4475531" cy="447553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191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08CA96-6757-0B2B-6C85-1307985BB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LA2, LA3</a:t>
            </a:r>
            <a:r>
              <a:rPr lang="nl-NL" dirty="0"/>
              <a:t> Of </a:t>
            </a:r>
            <a:r>
              <a:rPr lang="nl-NL" dirty="0">
                <a:solidFill>
                  <a:srgbClr val="7030A0"/>
                </a:solidFill>
              </a:rPr>
              <a:t>podcast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46B7136-7954-A38E-B2DF-DF9B7B9FC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43681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8D117D-1B71-4A97-A2C8-EB2BC96FE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Podcast tips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86FCD93-A331-4591-830C-A7AA20D5D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nl-NL" sz="1500" b="1" dirty="0"/>
              <a:t>Luister tips </a:t>
            </a:r>
          </a:p>
          <a:p>
            <a:r>
              <a:rPr lang="nl-NL" sz="1500" dirty="0"/>
              <a:t>Hoor niet alleen de podcast maar luister er ook naar. </a:t>
            </a:r>
          </a:p>
          <a:p>
            <a:r>
              <a:rPr lang="nl-NL" sz="1500" dirty="0"/>
              <a:t>Hoe doe je dat?</a:t>
            </a:r>
          </a:p>
          <a:p>
            <a:r>
              <a:rPr lang="nl-NL" sz="1500" dirty="0"/>
              <a:t>Luister alleen de podcast, doe geen andere dingen tegelijkertijd.</a:t>
            </a:r>
          </a:p>
          <a:p>
            <a:r>
              <a:rPr lang="nl-NL" sz="1500" dirty="0"/>
              <a:t>Zorg dat je notities kan maken.</a:t>
            </a:r>
          </a:p>
          <a:p>
            <a:r>
              <a:rPr lang="nl-NL" sz="1500" dirty="0"/>
              <a:t>Wanneer je een woord niet begrijpt, pauzeer, zoek het op en spoel 10-30 seconden terug en luister opnieuw.</a:t>
            </a:r>
          </a:p>
          <a:p>
            <a:r>
              <a:rPr lang="nl-NL" sz="1500" dirty="0"/>
              <a:t>Luister op momenten dat het rustig is om je heen of wanneer je alleen bent. Bijvoorbeeld in de trein, tijdens het wachten op de bus, etc.</a:t>
            </a:r>
          </a:p>
          <a:p>
            <a:endParaRPr lang="nl-NL" sz="1500" dirty="0"/>
          </a:p>
          <a:p>
            <a:pPr marL="0" indent="0">
              <a:buNone/>
            </a:pPr>
            <a:r>
              <a:rPr lang="nl-NL" sz="1500" b="1" dirty="0"/>
              <a:t>Ben je hier bewust van</a:t>
            </a:r>
          </a:p>
          <a:p>
            <a:pPr marL="0" indent="0">
              <a:buNone/>
            </a:pPr>
            <a:r>
              <a:rPr lang="nl-NL" sz="1500" dirty="0"/>
              <a:t>De meeste studenten leren 90% door te doen, en onthouden ze slechts 10% van wat ze lezen en 20% van wat ze luisteren.</a:t>
            </a:r>
          </a:p>
          <a:p>
            <a:pPr marL="0" indent="0">
              <a:buNone/>
            </a:pPr>
            <a:endParaRPr lang="nl-NL" sz="1500" dirty="0"/>
          </a:p>
          <a:p>
            <a:pPr marL="0" indent="0">
              <a:buNone/>
            </a:pPr>
            <a:r>
              <a:rPr lang="nl-NL" sz="1500" b="1" dirty="0"/>
              <a:t>Extra tip</a:t>
            </a:r>
          </a:p>
          <a:p>
            <a:pPr marL="0" indent="0">
              <a:buNone/>
            </a:pPr>
            <a:r>
              <a:rPr lang="nl-NL" sz="1500" dirty="0"/>
              <a:t>Dus luister de podcast 5x dan weet je alles ;-)</a:t>
            </a:r>
          </a:p>
        </p:txBody>
      </p:sp>
    </p:spTree>
    <p:extLst>
      <p:ext uri="{BB962C8B-B14F-4D97-AF65-F5344CB8AC3E}">
        <p14:creationId xmlns:p14="http://schemas.microsoft.com/office/powerpoint/2010/main" val="31784064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9C7F0F-B210-4871-BD0A-6DF98A3BF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Actualiteit &amp; </a:t>
            </a:r>
            <a:r>
              <a:rPr lang="nl-NL" dirty="0" err="1"/>
              <a:t>funfacts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8FE565-8A06-42E6-B25C-50A00ED96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3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B6F6F51-C3E5-4025-875A-89096B268338}"/>
              </a:ext>
            </a:extLst>
          </p:cNvPr>
          <p:cNvSpPr txBox="1"/>
          <p:nvPr/>
        </p:nvSpPr>
        <p:spPr>
          <a:xfrm>
            <a:off x="2651759" y="1674496"/>
            <a:ext cx="71777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/>
              <a:t>Nieuwe investering in de Efteling, 50 miljoen, goed idee?</a:t>
            </a:r>
            <a:br>
              <a:rPr lang="nl-NL" sz="1600" dirty="0"/>
            </a:br>
            <a:r>
              <a:rPr lang="nl-NL" sz="1600" dirty="0">
                <a:hlinkClick r:id="rId2"/>
              </a:rPr>
              <a:t>Podcast</a:t>
            </a:r>
            <a:r>
              <a:rPr lang="nl-NL" sz="1600" dirty="0"/>
              <a:t> van 13 minuten met Vrijetijd-expert; Goof Lukken</a:t>
            </a:r>
          </a:p>
          <a:p>
            <a:endParaRPr lang="nl-NL" sz="1600" dirty="0"/>
          </a:p>
          <a:p>
            <a:r>
              <a:rPr lang="nl-NL" sz="1600" dirty="0"/>
              <a:t>We luisteren samen naar de podcast. </a:t>
            </a:r>
          </a:p>
          <a:p>
            <a:r>
              <a:rPr lang="nl-NL" sz="1600" dirty="0"/>
              <a:t>Denk tijdens het luisteren aan deze vraag.</a:t>
            </a:r>
          </a:p>
          <a:p>
            <a:endParaRPr lang="nl-NL" sz="2800" dirty="0"/>
          </a:p>
          <a:p>
            <a:r>
              <a:rPr lang="nl-NL" sz="2800" b="1" dirty="0">
                <a:solidFill>
                  <a:srgbClr val="7030A0"/>
                </a:solidFill>
              </a:rPr>
              <a:t>Wat moet de Efteling blijven doen in de toekomst?</a:t>
            </a:r>
          </a:p>
          <a:p>
            <a:endParaRPr lang="nl-NL" sz="1600" dirty="0"/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21923958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9C7F0F-B210-4871-BD0A-6DF98A3BF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Actualiteit &amp; </a:t>
            </a:r>
            <a:r>
              <a:rPr lang="nl-NL" dirty="0" err="1"/>
              <a:t>funfacts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8FE565-8A06-42E6-B25C-50A00ED96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6B6F6F51-C3E5-4025-875A-89096B268338}"/>
              </a:ext>
            </a:extLst>
          </p:cNvPr>
          <p:cNvSpPr txBox="1"/>
          <p:nvPr/>
        </p:nvSpPr>
        <p:spPr>
          <a:xfrm>
            <a:off x="838199" y="1690688"/>
            <a:ext cx="71777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/>
              <a:t>Nieuwe investering in de Efteling, 50 miljoen, goed idee?</a:t>
            </a:r>
            <a:br>
              <a:rPr lang="nl-NL" sz="1600" dirty="0"/>
            </a:br>
            <a:r>
              <a:rPr lang="nl-NL" sz="1600" dirty="0">
                <a:hlinkClick r:id="rId2"/>
              </a:rPr>
              <a:t>Podcast</a:t>
            </a:r>
            <a:r>
              <a:rPr lang="nl-NL" sz="1600" dirty="0"/>
              <a:t> van 13 minuten met Vrijetijd-expert; Goof Lukken</a:t>
            </a:r>
          </a:p>
          <a:p>
            <a:endParaRPr lang="nl-NL" sz="1600" dirty="0"/>
          </a:p>
          <a:p>
            <a:endParaRPr lang="nl-NL" sz="1600" dirty="0"/>
          </a:p>
          <a:p>
            <a:r>
              <a:rPr lang="nl-NL" sz="1600" b="1" dirty="0"/>
              <a:t>Wat moet de Efteling volgens de twee experts blijven doen in de toekomst?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Blijven investeren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Blijven vernieuwen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Vernieuwde technieken gebruiken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Authentieke attracties blijven behouden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1600" dirty="0"/>
              <a:t>Upgraden authentieke attracties.</a:t>
            </a:r>
          </a:p>
          <a:p>
            <a:endParaRPr lang="nl-NL" sz="1600" dirty="0"/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1249179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14E7AE-9B0D-D202-2B92-CEE07E446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belangrijk is het </a:t>
            </a:r>
            <a:r>
              <a:rPr lang="nl-NL" dirty="0">
                <a:solidFill>
                  <a:srgbClr val="7030A0"/>
                </a:solidFill>
              </a:rPr>
              <a:t>verleden</a:t>
            </a:r>
            <a:r>
              <a:rPr lang="nl-NL" dirty="0"/>
              <a:t> voor de Efteling?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B9878AA-5899-413A-19F3-AD31B3FBF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Waarom gaan mensen naar de Efteling?</a:t>
            </a:r>
          </a:p>
          <a:p>
            <a:r>
              <a:rPr lang="nl-NL" dirty="0"/>
              <a:t>-omdat mensen fijne jeugdherinneringen hebben (o.a.)</a:t>
            </a:r>
          </a:p>
          <a:p>
            <a:r>
              <a:rPr lang="nl-NL" dirty="0"/>
              <a:t>Geschiedenis is belangrijk voor het merk Efteling</a:t>
            </a:r>
          </a:p>
          <a:p>
            <a:r>
              <a:rPr lang="nl-NL" dirty="0"/>
              <a:t>Wat ben je dan nog waard over 20 jaar? (als je alles zou vervangen) </a:t>
            </a:r>
          </a:p>
          <a:p>
            <a:endParaRPr lang="nl-NL" dirty="0"/>
          </a:p>
          <a:p>
            <a:r>
              <a:rPr lang="nl-NL" dirty="0"/>
              <a:t>Thematisch is Efteling heel goed, innovatief lopen ze wat achter.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291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D0260B-5A04-C790-F753-6F27D6BB7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Pretpark van de toekomst?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34D696-47D6-29C4-3F30-71AAB5399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(69) 2022 - Futuroscope, toutes les forces d'attraction - Nouvelle attraction : Chasseurs de Tornades – YouTube</a:t>
            </a:r>
            <a:endParaRPr lang="fr-FR" dirty="0"/>
          </a:p>
          <a:p>
            <a:endParaRPr lang="fr-FR" dirty="0"/>
          </a:p>
          <a:p>
            <a:r>
              <a:rPr lang="en-US" dirty="0">
                <a:hlinkClick r:id="rId3"/>
              </a:rPr>
              <a:t>(69) Virtual Reality </a:t>
            </a:r>
            <a:r>
              <a:rPr lang="en-US" dirty="0" err="1">
                <a:hlinkClick r:id="rId3"/>
              </a:rPr>
              <a:t>Lasergamen</a:t>
            </a:r>
            <a:r>
              <a:rPr lang="en-US" dirty="0">
                <a:hlinkClick r:id="rId3"/>
              </a:rPr>
              <a:t> </a:t>
            </a:r>
            <a:r>
              <a:rPr lang="en-US" dirty="0" err="1">
                <a:hlinkClick r:id="rId3"/>
              </a:rPr>
              <a:t>bij</a:t>
            </a:r>
            <a:r>
              <a:rPr lang="en-US" dirty="0">
                <a:hlinkClick r:id="rId3"/>
              </a:rPr>
              <a:t> The VR Room – YouTube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4"/>
              </a:rPr>
              <a:t>(69) Inside China's first billion dollar virtual reality theme park - YouTube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29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6D62A-F99D-4A55-B0E7-7BF9C06C0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Vandaag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765D012-67DA-41D2-A81E-14990E2B22A9}"/>
              </a:ext>
            </a:extLst>
          </p:cNvPr>
          <p:cNvSpPr txBox="1"/>
          <p:nvPr/>
        </p:nvSpPr>
        <p:spPr>
          <a:xfrm>
            <a:off x="838200" y="1690688"/>
            <a:ext cx="4758739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Gaan we het hebben over de 8 stappen van GRIT</a:t>
            </a:r>
          </a:p>
          <a:p>
            <a:endParaRPr lang="nl-NL" dirty="0"/>
          </a:p>
          <a:p>
            <a:r>
              <a:rPr lang="nl-NL" dirty="0"/>
              <a:t>Evenementen in de toekomst</a:t>
            </a:r>
          </a:p>
          <a:p>
            <a:endParaRPr lang="nl-NL" dirty="0"/>
          </a:p>
          <a:p>
            <a:r>
              <a:rPr lang="nl-NL" dirty="0"/>
              <a:t>Krijg je tijd om te werken aan LA2.</a:t>
            </a:r>
          </a:p>
          <a:p>
            <a:endParaRPr lang="nl-NL" dirty="0"/>
          </a:p>
          <a:p>
            <a:r>
              <a:rPr lang="nl-NL" dirty="0"/>
              <a:t>Duiken we in de wereld van online promotie.</a:t>
            </a:r>
          </a:p>
          <a:p>
            <a:endParaRPr lang="nl-NL" dirty="0"/>
          </a:p>
          <a:p>
            <a:r>
              <a:rPr lang="nl-NL" dirty="0"/>
              <a:t>Doe je deskresearch.</a:t>
            </a:r>
          </a:p>
          <a:p>
            <a:endParaRPr lang="nl-NL" dirty="0"/>
          </a:p>
          <a:p>
            <a:r>
              <a:rPr lang="nl-NL" dirty="0"/>
              <a:t>Gaan we samen een podcast luisteren.</a:t>
            </a:r>
          </a:p>
          <a:p>
            <a:endParaRPr lang="nl-NL" dirty="0"/>
          </a:p>
          <a:p>
            <a:r>
              <a:rPr lang="nl-NL" dirty="0"/>
              <a:t>Bespreken we LA3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9289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6E9C53-2442-5E4E-D4C3-CB00B522A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de toekomst van de Efteling?!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AC4ED3-6B0B-3FC0-F43C-E6DEC53EC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962216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0D559-19F6-44CE-97E0-07596D70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7030A0"/>
                </a:solidFill>
              </a:rPr>
              <a:t>Online promoten</a:t>
            </a:r>
            <a:r>
              <a:rPr lang="nl-NL" dirty="0"/>
              <a:t>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FC1DDD-0D16-4656-BAF4-450CB22F8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We hebben het vorig jaar al gehad over deze promotiemethoden:</a:t>
            </a:r>
          </a:p>
          <a:p>
            <a:pPr marL="0" indent="0">
              <a:buNone/>
            </a:pPr>
            <a:r>
              <a:rPr lang="nl-NL" dirty="0" err="1"/>
              <a:t>Advertorial</a:t>
            </a:r>
            <a:r>
              <a:rPr lang="nl-NL" dirty="0"/>
              <a:t>, Advertentie, Editorial, </a:t>
            </a:r>
            <a:r>
              <a:rPr lang="nl-NL" dirty="0" err="1"/>
              <a:t>Buzz</a:t>
            </a:r>
            <a:r>
              <a:rPr lang="nl-NL" dirty="0"/>
              <a:t>, </a:t>
            </a:r>
            <a:r>
              <a:rPr lang="nl-NL" dirty="0" err="1"/>
              <a:t>Viral</a:t>
            </a:r>
            <a:r>
              <a:rPr lang="nl-NL" dirty="0"/>
              <a:t>, </a:t>
            </a:r>
            <a:r>
              <a:rPr lang="nl-NL" dirty="0" err="1"/>
              <a:t>Influencers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Vandaag een andere manier om jouw evenement te promoten:</a:t>
            </a:r>
          </a:p>
          <a:p>
            <a:pPr marL="0" indent="0">
              <a:buNone/>
            </a:pPr>
            <a:r>
              <a:rPr lang="nl-NL" dirty="0">
                <a:solidFill>
                  <a:srgbClr val="7030A0"/>
                </a:solidFill>
              </a:rPr>
              <a:t>SEO </a:t>
            </a:r>
            <a:r>
              <a:rPr lang="nl-NL" dirty="0"/>
              <a:t>en </a:t>
            </a:r>
            <a:r>
              <a:rPr lang="nl-NL" dirty="0">
                <a:solidFill>
                  <a:srgbClr val="7030A0"/>
                </a:solidFill>
              </a:rPr>
              <a:t>SEA</a:t>
            </a:r>
          </a:p>
          <a:p>
            <a:pPr marL="0" indent="0">
              <a:buNone/>
            </a:pPr>
            <a:r>
              <a:rPr lang="nl-NL" dirty="0"/>
              <a:t>en inzichten te krijgen door te online te analyseren.</a:t>
            </a:r>
          </a:p>
        </p:txBody>
      </p:sp>
    </p:spTree>
    <p:extLst>
      <p:ext uri="{BB962C8B-B14F-4D97-AF65-F5344CB8AC3E}">
        <p14:creationId xmlns:p14="http://schemas.microsoft.com/office/powerpoint/2010/main" val="20682121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0D559-19F6-44CE-97E0-07596D70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Online promoten</a:t>
            </a:r>
            <a:r>
              <a:rPr lang="nl-NL" dirty="0"/>
              <a:t>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FC1DDD-0D16-4656-BAF4-450CB22F8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SEO: search engine </a:t>
            </a:r>
            <a:r>
              <a:rPr lang="nl-NL" dirty="0" err="1"/>
              <a:t>optimalisation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SEA: search engine advertising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Wat kan je er mee?</a:t>
            </a:r>
          </a:p>
          <a:p>
            <a:pPr marL="0" indent="0">
              <a:buNone/>
            </a:pPr>
            <a:r>
              <a:rPr lang="nl-NL" dirty="0"/>
              <a:t>Hoe helpt het je jouw vrijetijdsactiviteit te promoten?</a:t>
            </a:r>
          </a:p>
          <a:p>
            <a:pPr marL="0" indent="0">
              <a:buNone/>
            </a:pPr>
            <a:r>
              <a:rPr lang="nl-NL" dirty="0"/>
              <a:t>Waar wordt het toegepast?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75399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EC3D2-1F51-4965-999F-FF053F8DA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promoten: </a:t>
            </a:r>
            <a:r>
              <a:rPr lang="nl-NL" dirty="0" err="1"/>
              <a:t>analytics</a:t>
            </a:r>
            <a:endParaRPr lang="nl-NL" dirty="0"/>
          </a:p>
        </p:txBody>
      </p:sp>
      <p:pic>
        <p:nvPicPr>
          <p:cNvPr id="4" name="Onlinemedia 3" title="Google Analytics In Real Life - Site Search">
            <a:hlinkClick r:id="" action="ppaction://media"/>
            <a:extLst>
              <a:ext uri="{FF2B5EF4-FFF2-40B4-BE49-F238E27FC236}">
                <a16:creationId xmlns:a16="http://schemas.microsoft.com/office/drawing/2014/main" id="{DF53DC6E-EF8D-4C0A-B430-0CD1B8CB6CAC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38807" y="1483793"/>
            <a:ext cx="770096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21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0D559-19F6-44CE-97E0-07596D705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214" y="617597"/>
            <a:ext cx="3505495" cy="1622321"/>
          </a:xfrm>
        </p:spPr>
        <p:txBody>
          <a:bodyPr>
            <a:normAutofit/>
          </a:bodyPr>
          <a:lstStyle/>
          <a:p>
            <a:r>
              <a:rPr lang="nl-NL" dirty="0"/>
              <a:t>Promoten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FC1DDD-0D16-4656-BAF4-450CB22F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214" y="1742560"/>
            <a:ext cx="3707532" cy="37854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2000" dirty="0"/>
              <a:t>SEO: search engine </a:t>
            </a:r>
            <a:r>
              <a:rPr lang="nl-NL" sz="2000" dirty="0" err="1"/>
              <a:t>optimalisation</a:t>
            </a:r>
            <a:endParaRPr lang="nl-NL" sz="2000" dirty="0"/>
          </a:p>
          <a:p>
            <a:pPr marL="0" indent="0">
              <a:buNone/>
            </a:pPr>
            <a:r>
              <a:rPr lang="nl-NL" sz="1800" i="1" dirty="0">
                <a:solidFill>
                  <a:srgbClr val="202124"/>
                </a:solidFill>
              </a:rPr>
              <a:t>H</a:t>
            </a:r>
            <a:r>
              <a:rPr lang="nl-NL" sz="1800" b="0" i="1" dirty="0">
                <a:solidFill>
                  <a:srgbClr val="202124"/>
                </a:solidFill>
                <a:effectLst/>
              </a:rPr>
              <a:t>et </a:t>
            </a:r>
            <a:r>
              <a:rPr lang="nl-NL" sz="1800" b="1" i="1" dirty="0">
                <a:solidFill>
                  <a:srgbClr val="202124"/>
                </a:solidFill>
                <a:effectLst/>
              </a:rPr>
              <a:t>optimaliseren</a:t>
            </a:r>
            <a:r>
              <a:rPr lang="nl-NL" sz="1800" b="0" i="1" dirty="0">
                <a:solidFill>
                  <a:srgbClr val="202124"/>
                </a:solidFill>
                <a:effectLst/>
              </a:rPr>
              <a:t> van </a:t>
            </a:r>
            <a:r>
              <a:rPr lang="nl-NL" sz="1800" b="1" i="1" dirty="0">
                <a:solidFill>
                  <a:srgbClr val="202124"/>
                </a:solidFill>
                <a:effectLst/>
              </a:rPr>
              <a:t>webpagina's</a:t>
            </a:r>
            <a:r>
              <a:rPr lang="nl-NL" sz="1800" b="0" i="1" dirty="0">
                <a:solidFill>
                  <a:srgbClr val="202124"/>
                </a:solidFill>
                <a:effectLst/>
              </a:rPr>
              <a:t> met als </a:t>
            </a:r>
            <a:r>
              <a:rPr lang="nl-NL" sz="1800" b="1" i="1" dirty="0">
                <a:solidFill>
                  <a:srgbClr val="202124"/>
                </a:solidFill>
                <a:effectLst/>
              </a:rPr>
              <a:t>doel</a:t>
            </a:r>
            <a:r>
              <a:rPr lang="nl-NL" sz="1800" b="0" i="1" dirty="0">
                <a:solidFill>
                  <a:srgbClr val="202124"/>
                </a:solidFill>
                <a:effectLst/>
              </a:rPr>
              <a:t> deze pagina's zo </a:t>
            </a:r>
            <a:r>
              <a:rPr lang="nl-NL" sz="1800" b="1" i="1" dirty="0">
                <a:solidFill>
                  <a:srgbClr val="202124"/>
                </a:solidFill>
                <a:effectLst/>
              </a:rPr>
              <a:t>hoog</a:t>
            </a:r>
            <a:r>
              <a:rPr lang="nl-NL" sz="1800" b="0" i="1" dirty="0">
                <a:solidFill>
                  <a:srgbClr val="202124"/>
                </a:solidFill>
                <a:effectLst/>
              </a:rPr>
              <a:t> </a:t>
            </a:r>
            <a:r>
              <a:rPr lang="nl-NL" sz="1800" b="1" i="1" dirty="0">
                <a:solidFill>
                  <a:srgbClr val="202124"/>
                </a:solidFill>
                <a:effectLst/>
              </a:rPr>
              <a:t>mogelijk</a:t>
            </a:r>
            <a:r>
              <a:rPr lang="nl-NL" sz="1800" b="0" i="1" dirty="0">
                <a:solidFill>
                  <a:srgbClr val="202124"/>
                </a:solidFill>
                <a:effectLst/>
              </a:rPr>
              <a:t> terug te laten komen in de </a:t>
            </a:r>
            <a:r>
              <a:rPr lang="nl-NL" sz="1800" b="1" i="1" dirty="0">
                <a:solidFill>
                  <a:srgbClr val="202124"/>
                </a:solidFill>
                <a:effectLst/>
              </a:rPr>
              <a:t>zoekresultaten</a:t>
            </a:r>
            <a:r>
              <a:rPr lang="nl-NL" sz="1800" b="0" i="1" dirty="0">
                <a:solidFill>
                  <a:srgbClr val="202124"/>
                </a:solidFill>
                <a:effectLst/>
              </a:rPr>
              <a:t> van zoekmachines op het internet.</a:t>
            </a:r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dirty="0"/>
              <a:t>SEA: search engine advertising</a:t>
            </a:r>
          </a:p>
          <a:p>
            <a:pPr marL="0" indent="0">
              <a:buNone/>
            </a:pPr>
            <a:r>
              <a:rPr lang="nl-NL" sz="1800" i="1" dirty="0"/>
              <a:t>Door te adverteren op internet kun je je zeer </a:t>
            </a:r>
            <a:r>
              <a:rPr lang="nl-NL" sz="1800" b="1" i="1" dirty="0"/>
              <a:t>specifiek</a:t>
            </a:r>
            <a:r>
              <a:rPr lang="nl-NL" sz="1800" i="1" dirty="0"/>
              <a:t> op een </a:t>
            </a:r>
            <a:r>
              <a:rPr lang="nl-NL" sz="1800" b="1" i="1" dirty="0"/>
              <a:t>bepaalde</a:t>
            </a:r>
            <a:r>
              <a:rPr lang="nl-NL" sz="1800" i="1" dirty="0"/>
              <a:t> </a:t>
            </a:r>
            <a:r>
              <a:rPr lang="nl-NL" sz="1800" b="1" i="1" dirty="0"/>
              <a:t>doelgroep</a:t>
            </a:r>
            <a:r>
              <a:rPr lang="nl-NL" sz="1800" i="1" dirty="0"/>
              <a:t> richten. Je kunt bijvoorbeeld gericht adverteren op </a:t>
            </a:r>
            <a:r>
              <a:rPr lang="nl-NL" sz="1800" b="1" i="1" dirty="0"/>
              <a:t>websites</a:t>
            </a:r>
            <a:r>
              <a:rPr lang="nl-NL" sz="1800" i="1" dirty="0"/>
              <a:t> met behulp van een </a:t>
            </a:r>
            <a:r>
              <a:rPr lang="nl-NL" sz="1800" b="1" i="1" dirty="0"/>
              <a:t>banner</a:t>
            </a:r>
            <a:r>
              <a:rPr lang="nl-NL" sz="1800" i="1" dirty="0"/>
              <a:t>.</a:t>
            </a:r>
          </a:p>
          <a:p>
            <a:pPr marL="0" indent="0">
              <a:buNone/>
            </a:pPr>
            <a:endParaRPr lang="nl-NL" sz="2000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SEO en SEA: zo zit dat - Presis">
            <a:extLst>
              <a:ext uri="{FF2B5EF4-FFF2-40B4-BE49-F238E27FC236}">
                <a16:creationId xmlns:a16="http://schemas.microsoft.com/office/drawing/2014/main" id="{E11ED7B1-7876-4269-8519-1188391C8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838417"/>
            <a:ext cx="6019331" cy="517791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4487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0D559-19F6-44CE-97E0-07596D70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promoten: soorten SEO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FC1DDD-0D16-4656-BAF4-450CB22F8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l-NL" dirty="0"/>
              <a:t>SEO: search engine optimalisatie</a:t>
            </a:r>
          </a:p>
          <a:p>
            <a:pPr marL="0" indent="0">
              <a:buNone/>
            </a:pPr>
            <a:r>
              <a:rPr lang="nl-NL" sz="2800" i="1" dirty="0">
                <a:solidFill>
                  <a:srgbClr val="202124"/>
                </a:solidFill>
              </a:rPr>
              <a:t>H</a:t>
            </a:r>
            <a:r>
              <a:rPr lang="nl-NL" sz="2800" b="0" i="1" dirty="0">
                <a:solidFill>
                  <a:srgbClr val="202124"/>
                </a:solidFill>
                <a:effectLst/>
              </a:rPr>
              <a:t>et </a:t>
            </a:r>
            <a:r>
              <a:rPr lang="nl-NL" sz="2800" b="1" i="1" dirty="0">
                <a:solidFill>
                  <a:srgbClr val="202124"/>
                </a:solidFill>
                <a:effectLst/>
              </a:rPr>
              <a:t>optimaliseren</a:t>
            </a:r>
            <a:r>
              <a:rPr lang="nl-NL" sz="2800" b="0" i="1" dirty="0">
                <a:solidFill>
                  <a:srgbClr val="202124"/>
                </a:solidFill>
                <a:effectLst/>
              </a:rPr>
              <a:t> van </a:t>
            </a:r>
            <a:r>
              <a:rPr lang="nl-NL" sz="2800" b="1" i="1" dirty="0">
                <a:solidFill>
                  <a:srgbClr val="202124"/>
                </a:solidFill>
                <a:effectLst/>
              </a:rPr>
              <a:t>webpagina's</a:t>
            </a:r>
            <a:r>
              <a:rPr lang="nl-NL" sz="2800" b="0" i="1" dirty="0">
                <a:solidFill>
                  <a:srgbClr val="202124"/>
                </a:solidFill>
                <a:effectLst/>
              </a:rPr>
              <a:t> met als </a:t>
            </a:r>
            <a:r>
              <a:rPr lang="nl-NL" sz="2800" b="1" i="1" dirty="0">
                <a:solidFill>
                  <a:srgbClr val="202124"/>
                </a:solidFill>
                <a:effectLst/>
              </a:rPr>
              <a:t>doel</a:t>
            </a:r>
            <a:r>
              <a:rPr lang="nl-NL" sz="2800" b="0" i="1" dirty="0">
                <a:solidFill>
                  <a:srgbClr val="202124"/>
                </a:solidFill>
                <a:effectLst/>
              </a:rPr>
              <a:t> deze pagina's zo </a:t>
            </a:r>
            <a:r>
              <a:rPr lang="nl-NL" sz="2800" b="1" i="1" dirty="0">
                <a:solidFill>
                  <a:srgbClr val="202124"/>
                </a:solidFill>
                <a:effectLst/>
              </a:rPr>
              <a:t>hoog</a:t>
            </a:r>
            <a:r>
              <a:rPr lang="nl-NL" sz="2800" b="0" i="1" dirty="0">
                <a:solidFill>
                  <a:srgbClr val="202124"/>
                </a:solidFill>
                <a:effectLst/>
              </a:rPr>
              <a:t> </a:t>
            </a:r>
            <a:r>
              <a:rPr lang="nl-NL" sz="2800" b="1" i="1" dirty="0">
                <a:solidFill>
                  <a:srgbClr val="202124"/>
                </a:solidFill>
                <a:effectLst/>
              </a:rPr>
              <a:t>mogelijk</a:t>
            </a:r>
            <a:r>
              <a:rPr lang="nl-NL" sz="2800" b="0" i="1" dirty="0">
                <a:solidFill>
                  <a:srgbClr val="202124"/>
                </a:solidFill>
                <a:effectLst/>
              </a:rPr>
              <a:t> terug te laten komen in de </a:t>
            </a:r>
            <a:r>
              <a:rPr lang="nl-NL" sz="2800" b="1" i="1" dirty="0">
                <a:solidFill>
                  <a:srgbClr val="202124"/>
                </a:solidFill>
                <a:effectLst/>
              </a:rPr>
              <a:t>zoekresultaten</a:t>
            </a:r>
            <a:r>
              <a:rPr lang="nl-NL" sz="2800" b="0" i="1" dirty="0">
                <a:solidFill>
                  <a:srgbClr val="202124"/>
                </a:solidFill>
                <a:effectLst/>
              </a:rPr>
              <a:t> van zoekmachines op het internet.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On-page (voorkant, zichtbaar)</a:t>
            </a:r>
          </a:p>
          <a:p>
            <a:pPr marL="0" indent="0">
              <a:buNone/>
            </a:pPr>
            <a:r>
              <a:rPr lang="nl-NL" dirty="0"/>
              <a:t>Titels H*</a:t>
            </a:r>
          </a:p>
          <a:p>
            <a:pPr marL="0" indent="0">
              <a:buNone/>
            </a:pPr>
            <a:r>
              <a:rPr lang="nl-NL" dirty="0" err="1"/>
              <a:t>Keywords</a:t>
            </a: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Off-page (achterkant, onzichtbaar)</a:t>
            </a:r>
          </a:p>
          <a:p>
            <a:pPr marL="0" indent="0">
              <a:buNone/>
            </a:pPr>
            <a:r>
              <a:rPr lang="nl-NL" dirty="0"/>
              <a:t>Meta en alt tags</a:t>
            </a:r>
          </a:p>
          <a:p>
            <a:pPr marL="0" indent="0">
              <a:buNone/>
            </a:pPr>
            <a:r>
              <a:rPr lang="nl-NL" dirty="0"/>
              <a:t>Meta </a:t>
            </a:r>
            <a:r>
              <a:rPr lang="nl-NL" dirty="0" err="1"/>
              <a:t>discription</a:t>
            </a:r>
            <a:endParaRPr lang="nl-NL" dirty="0"/>
          </a:p>
          <a:p>
            <a:pPr marL="0" indent="0">
              <a:buNone/>
            </a:pPr>
            <a:r>
              <a:rPr lang="nl-NL" b="1" u="sng" dirty="0">
                <a:solidFill>
                  <a:srgbClr val="7030A0"/>
                </a:solidFill>
              </a:rPr>
              <a:t>Lees artikel:</a:t>
            </a:r>
          </a:p>
          <a:p>
            <a:pPr marL="0" indent="0">
              <a:buNone/>
            </a:pPr>
            <a:r>
              <a:rPr lang="nl-NL" dirty="0">
                <a:hlinkClick r:id="rId2"/>
              </a:rPr>
              <a:t>Lees meer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81991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60D559-19F6-44CE-97E0-07596D705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Promoten: soorten SEA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FFC1DDD-0D16-4656-BAF4-450CB22F8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b="1" dirty="0"/>
              <a:t>SEA: search engine advertising</a:t>
            </a:r>
          </a:p>
          <a:p>
            <a:pPr marL="0" indent="0">
              <a:buNone/>
            </a:pPr>
            <a:r>
              <a:rPr lang="nl-NL" sz="2800" i="1" dirty="0"/>
              <a:t>Door te adverteren op internet kun je je zeer </a:t>
            </a:r>
            <a:r>
              <a:rPr lang="nl-NL" sz="2800" b="1" i="1" dirty="0"/>
              <a:t>specifiek</a:t>
            </a:r>
            <a:r>
              <a:rPr lang="nl-NL" sz="2800" i="1" dirty="0"/>
              <a:t> op een </a:t>
            </a:r>
            <a:r>
              <a:rPr lang="nl-NL" sz="2800" b="1" i="1" dirty="0"/>
              <a:t>bepaalde</a:t>
            </a:r>
            <a:r>
              <a:rPr lang="nl-NL" sz="2800" i="1" dirty="0"/>
              <a:t> </a:t>
            </a:r>
            <a:r>
              <a:rPr lang="nl-NL" sz="2800" b="1" i="1" dirty="0"/>
              <a:t>doelgroep</a:t>
            </a:r>
            <a:r>
              <a:rPr lang="nl-NL" sz="2800" i="1" dirty="0"/>
              <a:t> richten. Je kunt bijvoorbeeld gericht adverteren op </a:t>
            </a:r>
            <a:r>
              <a:rPr lang="nl-NL" sz="2800" b="1" i="1" dirty="0"/>
              <a:t>websites</a:t>
            </a:r>
            <a:r>
              <a:rPr lang="nl-NL" sz="2800" i="1" dirty="0"/>
              <a:t> met behulp van een </a:t>
            </a:r>
            <a:r>
              <a:rPr lang="nl-NL" sz="2800" b="1" i="1" dirty="0"/>
              <a:t>banner</a:t>
            </a:r>
            <a:r>
              <a:rPr lang="nl-NL" sz="2800" i="1" dirty="0"/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Advertenties via een zoekfunctie. Dit kan Google, Bing, Facebook, Marktplaats, etc. zijn.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Google advertenties</a:t>
            </a:r>
          </a:p>
          <a:p>
            <a:pPr marL="0" indent="0">
              <a:buNone/>
            </a:pPr>
            <a:r>
              <a:rPr lang="nl-NL" dirty="0"/>
              <a:t>Banners</a:t>
            </a:r>
          </a:p>
          <a:p>
            <a:pPr marL="0" indent="0">
              <a:buNone/>
            </a:pPr>
            <a:r>
              <a:rPr lang="nl-NL" dirty="0" err="1"/>
              <a:t>Remarketing</a:t>
            </a:r>
            <a:r>
              <a:rPr lang="nl-NL" dirty="0"/>
              <a:t> (cookies)</a:t>
            </a:r>
          </a:p>
          <a:p>
            <a:pPr marL="0" indent="0">
              <a:buNone/>
            </a:pPr>
            <a:r>
              <a:rPr lang="nl-NL" dirty="0"/>
              <a:t>Kosten per klik (CPC)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hlinkClick r:id="rId2"/>
              </a:rPr>
              <a:t>Lees meer</a:t>
            </a:r>
            <a:endParaRPr lang="nl-NL" dirty="0"/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700765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AF1E5-2394-4105-A9E0-D724A151F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promoten: goed om te weten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FD6DCE-8FEB-409C-A862-3DF2A5BD3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nl-NL" b="1" dirty="0"/>
              <a:t>Er zijn basisregels: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dirty="0"/>
              <a:t>Je kan je onderscheiden door de juiste </a:t>
            </a:r>
            <a:r>
              <a:rPr lang="nl-NL" dirty="0" err="1"/>
              <a:t>keywords</a:t>
            </a:r>
            <a:r>
              <a:rPr lang="nl-NL" dirty="0"/>
              <a:t> te gebruiken.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dirty="0"/>
              <a:t>Structuur is belangrijk: H1, H2, etc.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dirty="0"/>
              <a:t>Gebruik synoniemen.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dirty="0"/>
              <a:t>Interne en externe links zijn belangrijk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endParaRPr lang="nl-NL" dirty="0"/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r>
              <a:rPr lang="nl-NL" b="1" dirty="0"/>
              <a:t>Naast de basisregels zijn er regels die regelmatig wijzigen.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dirty="0"/>
              <a:t>Alles is te meten, ook van je concurrenten.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dirty="0"/>
              <a:t>Maar een tekst te vol stoppen met teveel zoekwoorden werkt averechts.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b="1" dirty="0"/>
              <a:t>Autoriteit</a:t>
            </a:r>
            <a:r>
              <a:rPr lang="nl-NL" dirty="0"/>
              <a:t> opbouwen kost tijd.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nl-NL" dirty="0"/>
              <a:t>Hoe meer mensen klikken op jouw link en hoe meer tijd zij op je website doorbrengen, hoe meer autoriteit je krijgt (van Google).</a:t>
            </a:r>
          </a:p>
          <a:p>
            <a:pPr marL="0" indent="0">
              <a:spcBef>
                <a:spcPts val="200"/>
              </a:spcBef>
              <a:spcAft>
                <a:spcPts val="200"/>
              </a:spcAft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20839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906768-B957-447B-90A0-54306048B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promoten: opdracht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CA0D7BE-2669-4169-A119-F236055FA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nl-NL" dirty="0"/>
              <a:t>Download deze browser extensie.</a:t>
            </a:r>
          </a:p>
          <a:p>
            <a:pPr marL="0" indent="0">
              <a:buNone/>
            </a:pPr>
            <a:r>
              <a:rPr lang="nl-NL" dirty="0">
                <a:hlinkClick r:id="rId2"/>
              </a:rPr>
              <a:t>SEO meta voor Chrome</a:t>
            </a:r>
            <a:endParaRPr lang="nl-NL" dirty="0"/>
          </a:p>
          <a:p>
            <a:pPr marL="0" indent="0">
              <a:buNone/>
            </a:pPr>
            <a:r>
              <a:rPr lang="nl-NL" dirty="0">
                <a:hlinkClick r:id="rId3"/>
              </a:rPr>
              <a:t>SEO meta voor </a:t>
            </a:r>
            <a:r>
              <a:rPr lang="nl-NL" dirty="0" err="1">
                <a:hlinkClick r:id="rId3"/>
              </a:rPr>
              <a:t>Edge</a:t>
            </a:r>
            <a:endParaRPr lang="nl-NL" dirty="0"/>
          </a:p>
          <a:p>
            <a:pPr marL="514350" indent="-514350">
              <a:buFont typeface="+mj-lt"/>
              <a:buAutoNum type="arabicPeriod" startAt="2"/>
            </a:pPr>
            <a:r>
              <a:rPr lang="nl-NL" dirty="0"/>
              <a:t>Bezoek twee websites van een vrijetijdsbedrijf.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nl-NL" dirty="0"/>
              <a:t>Bezoek per website twee webpagina’s.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nl-NL" dirty="0"/>
              <a:t>Zoek per pagina onderstaande 5 variabelen op, en noteer deze.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Zoek dit op. Je krijgt hiervoor 10 minuten.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Is de </a:t>
            </a:r>
            <a:r>
              <a:rPr lang="nl-NL" dirty="0" err="1"/>
              <a:t>discription</a:t>
            </a:r>
            <a:r>
              <a:rPr lang="nl-NL" dirty="0"/>
              <a:t> ingevuld?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Hoeveel H1, H2, en H3’s zijn er?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Hebben alle afbeeldingen een alt/meta tag?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Hoeveel interne links zijn er?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/>
              <a:t>Zijn er </a:t>
            </a:r>
            <a:r>
              <a:rPr lang="nl-NL" dirty="0" err="1"/>
              <a:t>keywords</a:t>
            </a:r>
            <a:r>
              <a:rPr lang="nl-NL" dirty="0"/>
              <a:t> gevuld?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AE99A8BC-F283-4D48-A51D-304847CF7951}"/>
              </a:ext>
            </a:extLst>
          </p:cNvPr>
          <p:cNvSpPr txBox="1"/>
          <p:nvPr/>
        </p:nvSpPr>
        <p:spPr>
          <a:xfrm>
            <a:off x="8793018" y="2341582"/>
            <a:ext cx="297171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i="1" dirty="0"/>
              <a:t>Inspiratie voor deze opdracht</a:t>
            </a:r>
          </a:p>
          <a:p>
            <a:r>
              <a:rPr lang="nl-NL" i="1" dirty="0"/>
              <a:t>Toverland</a:t>
            </a:r>
          </a:p>
          <a:p>
            <a:r>
              <a:rPr lang="nl-NL" i="1" dirty="0"/>
              <a:t>Burgers Zoo</a:t>
            </a:r>
          </a:p>
          <a:p>
            <a:r>
              <a:rPr lang="nl-NL" i="1" dirty="0" err="1"/>
              <a:t>Sensation</a:t>
            </a:r>
            <a:endParaRPr lang="nl-NL" i="1" dirty="0"/>
          </a:p>
          <a:p>
            <a:r>
              <a:rPr lang="nl-NL" i="1" dirty="0"/>
              <a:t>Draaimolen</a:t>
            </a:r>
          </a:p>
          <a:p>
            <a:r>
              <a:rPr lang="nl-NL" i="1" dirty="0"/>
              <a:t>Efteling</a:t>
            </a:r>
          </a:p>
          <a:p>
            <a:r>
              <a:rPr lang="nl-NL" i="1" dirty="0"/>
              <a:t>Keukenhof</a:t>
            </a:r>
          </a:p>
          <a:p>
            <a:r>
              <a:rPr lang="nl-NL" i="1" dirty="0"/>
              <a:t>Amsterdam Dance Event</a:t>
            </a:r>
          </a:p>
          <a:p>
            <a:r>
              <a:rPr lang="nl-NL" i="1" dirty="0"/>
              <a:t>Ahoy Rotterdam</a:t>
            </a:r>
          </a:p>
          <a:p>
            <a:r>
              <a:rPr lang="nl-NL" i="1" dirty="0" err="1"/>
              <a:t>Tropical</a:t>
            </a:r>
            <a:r>
              <a:rPr lang="nl-NL" i="1" dirty="0"/>
              <a:t> Island</a:t>
            </a:r>
          </a:p>
          <a:p>
            <a:r>
              <a:rPr lang="nl-NL" i="1" dirty="0"/>
              <a:t>Duinrell</a:t>
            </a:r>
          </a:p>
          <a:p>
            <a:r>
              <a:rPr lang="nl-NL" i="1" dirty="0" err="1"/>
              <a:t>Extrema</a:t>
            </a:r>
            <a:r>
              <a:rPr lang="nl-NL" i="1" dirty="0"/>
              <a:t> Outdoor</a:t>
            </a:r>
          </a:p>
          <a:p>
            <a:r>
              <a:rPr lang="nl-NL" i="1" dirty="0"/>
              <a:t>Rock </a:t>
            </a:r>
            <a:r>
              <a:rPr lang="nl-NL" i="1" dirty="0" err="1"/>
              <a:t>Werchter</a:t>
            </a:r>
            <a:endParaRPr lang="nl-NL" i="1" dirty="0"/>
          </a:p>
          <a:p>
            <a:r>
              <a:rPr lang="nl-NL" i="1" dirty="0" err="1"/>
              <a:t>Pathe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26912814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6E9992-D545-4716-A7FF-D1810A56E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promotie: Google Trends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E701AEF-D64B-4537-B685-F18D30D50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nl-NL" sz="2200" b="0" i="1" dirty="0">
                <a:solidFill>
                  <a:srgbClr val="1F1F1F"/>
                </a:solidFill>
                <a:effectLst/>
              </a:rPr>
              <a:t>Google Trends biedt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toegang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tot een grotendeels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ongefilterde steekproef 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van daadwerkelijke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zoekopdrachten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op Google. De steekproef wordt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geanonimiseerd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(niemand kan persoonlijk worden geïdentificeerd),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gecategoriseerd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(waarbij het onderwerp van een zoekopdracht wordt bepaald) en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samengevoegd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(gegroepeerd). Zo kunnen we de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interesse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in een bepaald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onderwerp laten zien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, zowel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wereldwijd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als </a:t>
            </a:r>
            <a:r>
              <a:rPr lang="nl-NL" sz="2200" b="1" i="1" dirty="0">
                <a:solidFill>
                  <a:srgbClr val="1F1F1F"/>
                </a:solidFill>
                <a:effectLst/>
              </a:rPr>
              <a:t>geografisch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 gefilterd tot </a:t>
            </a:r>
            <a:r>
              <a:rPr lang="nl-NL" sz="2200" b="1" i="1" dirty="0" err="1">
                <a:solidFill>
                  <a:srgbClr val="1F1F1F"/>
                </a:solidFill>
                <a:effectLst/>
              </a:rPr>
              <a:t>plaatsniveau</a:t>
            </a:r>
            <a:r>
              <a:rPr lang="nl-NL" sz="2200" b="0" i="1" dirty="0">
                <a:solidFill>
                  <a:srgbClr val="1F1F1F"/>
                </a:solidFill>
                <a:effectLst/>
              </a:rPr>
              <a:t>.</a:t>
            </a:r>
            <a:endParaRPr lang="nl-NL" sz="2200" i="1" dirty="0">
              <a:hlinkClick r:id="rId2"/>
            </a:endParaRPr>
          </a:p>
          <a:p>
            <a:pPr marL="0" indent="0">
              <a:buNone/>
            </a:pPr>
            <a:endParaRPr lang="nl-NL" dirty="0">
              <a:hlinkClick r:id="rId2"/>
            </a:endParaRPr>
          </a:p>
          <a:p>
            <a:pPr marL="0" indent="0">
              <a:buNone/>
            </a:pPr>
            <a:r>
              <a:rPr lang="nl-NL" dirty="0">
                <a:hlinkClick r:id="rId2"/>
              </a:rPr>
              <a:t>Google Trends</a:t>
            </a:r>
            <a:r>
              <a:rPr lang="nl-NL" dirty="0"/>
              <a:t> home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>
                <a:hlinkClick r:id="rId3"/>
              </a:rPr>
              <a:t>Google Trends</a:t>
            </a:r>
            <a:r>
              <a:rPr lang="nl-NL" dirty="0"/>
              <a:t> </a:t>
            </a:r>
            <a:r>
              <a:rPr lang="nl-NL" dirty="0" err="1"/>
              <a:t>trending</a:t>
            </a: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8086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66D62A-F99D-4A55-B0E7-7BF9C06C0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rgbClr val="7030A0"/>
                </a:solidFill>
              </a:rPr>
              <a:t>Leerdoelen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6765D012-67DA-41D2-A81E-14990E2B22A9}"/>
              </a:ext>
            </a:extLst>
          </p:cNvPr>
          <p:cNvSpPr txBox="1"/>
          <p:nvPr/>
        </p:nvSpPr>
        <p:spPr>
          <a:xfrm>
            <a:off x="838200" y="1690688"/>
            <a:ext cx="944540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dirty="0"/>
              <a:t>Na deze les:</a:t>
            </a:r>
          </a:p>
          <a:p>
            <a:endParaRPr lang="nl-NL" sz="1600" b="1" dirty="0"/>
          </a:p>
          <a:p>
            <a:r>
              <a:rPr lang="nl-NL" sz="1600" dirty="0"/>
              <a:t>Weet je wat de 8 stappen van </a:t>
            </a:r>
            <a:r>
              <a:rPr lang="nl-NL" sz="1600" dirty="0">
                <a:solidFill>
                  <a:srgbClr val="7030A0"/>
                </a:solidFill>
              </a:rPr>
              <a:t>GRIT</a:t>
            </a:r>
            <a:r>
              <a:rPr lang="nl-NL" sz="1600" dirty="0"/>
              <a:t> inhouden </a:t>
            </a:r>
          </a:p>
          <a:p>
            <a:endParaRPr lang="nl-NL" sz="1600" dirty="0"/>
          </a:p>
          <a:p>
            <a:r>
              <a:rPr lang="nl-NL" sz="1600" dirty="0"/>
              <a:t>Weet je nog meer manieren te benoemen om een evenement te </a:t>
            </a:r>
            <a:r>
              <a:rPr lang="nl-NL" sz="1600" dirty="0">
                <a:solidFill>
                  <a:srgbClr val="7030A0"/>
                </a:solidFill>
              </a:rPr>
              <a:t>promoten</a:t>
            </a:r>
            <a:r>
              <a:rPr lang="nl-NL" sz="1600" dirty="0"/>
              <a:t>. </a:t>
            </a:r>
          </a:p>
          <a:p>
            <a:endParaRPr lang="nl-NL" sz="1600" dirty="0"/>
          </a:p>
          <a:p>
            <a:r>
              <a:rPr lang="nl-NL" sz="1600" dirty="0"/>
              <a:t>Kan je aan iemand anders uitleggen wat het verschil is tussen, </a:t>
            </a:r>
            <a:r>
              <a:rPr lang="nl-NL" sz="1600" dirty="0">
                <a:solidFill>
                  <a:srgbClr val="7030A0"/>
                </a:solidFill>
              </a:rPr>
              <a:t>SEO</a:t>
            </a:r>
            <a:r>
              <a:rPr lang="nl-NL" sz="1600" dirty="0"/>
              <a:t> en </a:t>
            </a:r>
            <a:r>
              <a:rPr lang="nl-NL" sz="1600" dirty="0">
                <a:solidFill>
                  <a:srgbClr val="7030A0"/>
                </a:solidFill>
              </a:rPr>
              <a:t>SEA.</a:t>
            </a:r>
          </a:p>
          <a:p>
            <a:endParaRPr lang="nl-NL" sz="1600" dirty="0"/>
          </a:p>
          <a:p>
            <a:r>
              <a:rPr lang="nl-NL" sz="1600" dirty="0"/>
              <a:t>Weet je waarom SEO en SEA noodzakelijk zijn in online promotie.</a:t>
            </a:r>
          </a:p>
          <a:p>
            <a:endParaRPr lang="nl-NL" sz="1600" dirty="0"/>
          </a:p>
          <a:p>
            <a:r>
              <a:rPr lang="nl-NL" sz="1600" dirty="0"/>
              <a:t>Weet je hoe je goed kan luisteren naar een </a:t>
            </a:r>
            <a:r>
              <a:rPr lang="nl-NL" sz="1600" dirty="0">
                <a:solidFill>
                  <a:srgbClr val="7030A0"/>
                </a:solidFill>
              </a:rPr>
              <a:t>podcast</a:t>
            </a:r>
            <a:r>
              <a:rPr lang="nl-NL" sz="1600" dirty="0"/>
              <a:t> en weet je hoe je de informatie die je hoort kan verwerken.</a:t>
            </a:r>
          </a:p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  <a:p>
            <a:endParaRPr lang="nl-NL" sz="1600" dirty="0"/>
          </a:p>
        </p:txBody>
      </p:sp>
    </p:spTree>
    <p:extLst>
      <p:ext uri="{BB962C8B-B14F-4D97-AF65-F5344CB8AC3E}">
        <p14:creationId xmlns:p14="http://schemas.microsoft.com/office/powerpoint/2010/main" val="70316621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EC3D2-1F51-4965-999F-FF053F8DA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promoten: </a:t>
            </a:r>
            <a:r>
              <a:rPr lang="nl-NL" dirty="0" err="1"/>
              <a:t>analytics</a:t>
            </a:r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62841954-EA36-45BB-B37D-1C04D345C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Huuuh</a:t>
            </a:r>
            <a:r>
              <a:rPr lang="nl-NL" dirty="0"/>
              <a:t> promoten met online analyse?!?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Jep</a:t>
            </a:r>
            <a:r>
              <a:rPr lang="nl-NL" dirty="0"/>
              <a:t> </a:t>
            </a:r>
            <a:r>
              <a:rPr lang="nl-NL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dirty="0">
                <a:sym typeface="Wingdings" panose="05000000000000000000" pitchFamily="2" charset="2"/>
              </a:rPr>
              <a:t>…..denk maar even na…. over het begin van deze les….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12926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EC3D2-1F51-4965-999F-FF053F8DA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Online promoten: </a:t>
            </a:r>
            <a:r>
              <a:rPr lang="nl-NL" dirty="0" err="1"/>
              <a:t>analytics</a:t>
            </a:r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62841954-EA36-45BB-B37D-1C04D345C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066509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 err="1"/>
              <a:t>Huuuh</a:t>
            </a:r>
            <a:r>
              <a:rPr lang="nl-NL" dirty="0"/>
              <a:t> promoten met online analyse?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Jep</a:t>
            </a:r>
            <a:r>
              <a:rPr lang="nl-NL" dirty="0"/>
              <a:t> </a:t>
            </a:r>
            <a:r>
              <a:rPr lang="nl-NL" dirty="0">
                <a:sym typeface="Wingdings" panose="05000000000000000000" pitchFamily="2" charset="2"/>
              </a:rPr>
              <a:t>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800" b="0" i="0" dirty="0">
                <a:effectLst/>
              </a:rPr>
              <a:t>De </a:t>
            </a:r>
            <a:r>
              <a:rPr lang="en-US" sz="2800" b="1" i="0" dirty="0">
                <a:effectLst/>
              </a:rPr>
              <a:t>PDCA</a:t>
            </a:r>
            <a:r>
              <a:rPr lang="en-US" sz="2800" b="0" i="0" dirty="0">
                <a:effectLst/>
              </a:rPr>
              <a:t>-</a:t>
            </a:r>
            <a:r>
              <a:rPr lang="en-US" sz="2800" b="1" i="0" dirty="0" err="1">
                <a:effectLst/>
              </a:rPr>
              <a:t>cyclus</a:t>
            </a:r>
            <a:r>
              <a:rPr lang="en-US" sz="2800" b="0" i="0" dirty="0">
                <a:effectLst/>
              </a:rPr>
              <a:t> (Plan-Do-Check-Act) is </a:t>
            </a:r>
            <a:r>
              <a:rPr lang="en-US" sz="2800" b="0" i="0" dirty="0" err="1">
                <a:effectLst/>
              </a:rPr>
              <a:t>een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methode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waarmee</a:t>
            </a:r>
            <a:r>
              <a:rPr lang="en-US" sz="2800" b="0" i="0" dirty="0">
                <a:effectLst/>
              </a:rPr>
              <a:t> je </a:t>
            </a:r>
            <a:r>
              <a:rPr lang="en-US" sz="2800" b="0" i="0" dirty="0" err="1">
                <a:effectLst/>
              </a:rPr>
              <a:t>stap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voor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stap</a:t>
            </a:r>
            <a:r>
              <a:rPr lang="en-US" sz="2800" b="0" i="0" dirty="0">
                <a:effectLst/>
              </a:rPr>
              <a:t> je </a:t>
            </a:r>
            <a:r>
              <a:rPr lang="en-US" sz="2800" b="0" i="0" dirty="0" err="1">
                <a:effectLst/>
              </a:rPr>
              <a:t>werk</a:t>
            </a:r>
            <a:r>
              <a:rPr lang="en-US" sz="2800" b="0" i="0" dirty="0">
                <a:effectLst/>
              </a:rPr>
              <a:t>, </a:t>
            </a:r>
            <a:r>
              <a:rPr lang="en-US" sz="2800" b="0" i="0" dirty="0" err="1">
                <a:effectLst/>
              </a:rPr>
              <a:t>prestaties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en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organisatie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beter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kunt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maken</a:t>
            </a:r>
            <a:r>
              <a:rPr lang="en-US" sz="2800" b="0" i="0" dirty="0">
                <a:effectLst/>
              </a:rPr>
              <a:t> om zo </a:t>
            </a:r>
            <a:r>
              <a:rPr lang="en-US" sz="2800" b="0" i="0" dirty="0" err="1">
                <a:effectLst/>
              </a:rPr>
              <a:t>continu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te</a:t>
            </a:r>
            <a:r>
              <a:rPr lang="en-US" sz="2800" b="0" i="0" dirty="0">
                <a:effectLst/>
              </a:rPr>
              <a:t> </a:t>
            </a:r>
            <a:r>
              <a:rPr lang="en-US" sz="2800" b="0" i="0" dirty="0" err="1">
                <a:effectLst/>
              </a:rPr>
              <a:t>verbeteren</a:t>
            </a:r>
            <a:r>
              <a:rPr lang="en-US" sz="2800" b="0" i="0" dirty="0">
                <a:effectLst/>
              </a:rPr>
              <a:t>. </a:t>
            </a:r>
          </a:p>
          <a:p>
            <a:pPr marL="0" indent="0">
              <a:buNone/>
            </a:pP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Picture 2" descr="Wat is de PDCA-cyclus? | BMD Advies">
            <a:extLst>
              <a:ext uri="{FF2B5EF4-FFF2-40B4-BE49-F238E27FC236}">
                <a16:creationId xmlns:a16="http://schemas.microsoft.com/office/drawing/2014/main" id="{CE48E89C-2F81-445D-9CCD-E172DA0E3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04709" y="1599809"/>
            <a:ext cx="4475531" cy="447553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3080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C00061-01C6-4724-918A-3E171EA63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Mobiliteit in de toekomst volgens </a:t>
            </a:r>
            <a:r>
              <a:rPr lang="nl-NL" dirty="0" err="1"/>
              <a:t>Elon</a:t>
            </a:r>
            <a:r>
              <a:rPr lang="nl-NL" dirty="0"/>
              <a:t> </a:t>
            </a:r>
            <a:r>
              <a:rPr lang="nl-NL" dirty="0" err="1"/>
              <a:t>Musk</a:t>
            </a:r>
            <a:endParaRPr lang="nl-NL" dirty="0"/>
          </a:p>
        </p:txBody>
      </p:sp>
      <p:pic>
        <p:nvPicPr>
          <p:cNvPr id="3" name="Onlinemedia 2" title="Elon Musk's Future City">
            <a:hlinkClick r:id="" action="ppaction://media"/>
            <a:extLst>
              <a:ext uri="{FF2B5EF4-FFF2-40B4-BE49-F238E27FC236}">
                <a16:creationId xmlns:a16="http://schemas.microsoft.com/office/drawing/2014/main" id="{82B704C9-49EA-4542-AB54-B1382345469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95672" y="1465231"/>
            <a:ext cx="8490073" cy="4796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35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D69B4E-2B31-8FFC-724E-5B935C604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Mobility</a:t>
            </a:r>
            <a:r>
              <a:rPr lang="nl-NL" dirty="0"/>
              <a:t> as a service?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F50329-6320-7A8E-AD8C-C96013C3E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(69) Mobility as a Service - YouTube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537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</a:t>
            </a:r>
            <a:r>
              <a:rPr lang="nl-NL" sz="2800">
                <a:latin typeface="Arial" panose="020B0604020202020204" pitchFamily="34" charset="0"/>
                <a:cs typeface="Arial" panose="020B0604020202020204" pitchFamily="34" charset="0"/>
              </a:rPr>
              <a:t>LA3 VT 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2311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Vrijetijd.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Vrijetijd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Vrijetijd.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233910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Vrijetijd en neem daarin zowel de </a:t>
            </a:r>
            <a:r>
              <a:rPr lang="nl-NL" sz="1200" b="1" dirty="0">
                <a:ea typeface="Calibri" pitchFamily="34" charset="0"/>
                <a:cs typeface="Arial" charset="0"/>
              </a:rPr>
              <a:t>fysieke (omgeving/stad) </a:t>
            </a:r>
            <a:r>
              <a:rPr lang="nl-NL" sz="1200" dirty="0">
                <a:ea typeface="Calibri" pitchFamily="34" charset="0"/>
                <a:cs typeface="Arial" charset="0"/>
              </a:rPr>
              <a:t>als de </a:t>
            </a:r>
            <a:r>
              <a:rPr lang="nl-NL" sz="1200" b="1" dirty="0">
                <a:ea typeface="Calibri" pitchFamily="34" charset="0"/>
                <a:cs typeface="Arial" charset="0"/>
              </a:rPr>
              <a:t>sociale</a:t>
            </a:r>
            <a:r>
              <a:rPr lang="nl-NL" sz="1200" dirty="0">
                <a:ea typeface="Calibri" pitchFamily="34" charset="0"/>
                <a:cs typeface="Arial" charset="0"/>
              </a:rPr>
              <a:t> </a:t>
            </a:r>
            <a:r>
              <a:rPr lang="nl-NL" sz="1200" b="1" dirty="0">
                <a:ea typeface="Calibri" pitchFamily="34" charset="0"/>
                <a:cs typeface="Arial" charset="0"/>
              </a:rPr>
              <a:t>(maatschappelijk) </a:t>
            </a:r>
            <a:r>
              <a:rPr lang="nl-NL" sz="1200" dirty="0">
                <a:ea typeface="Calibri" pitchFamily="34" charset="0"/>
                <a:cs typeface="Arial" charset="0"/>
              </a:rPr>
              <a:t>kant mee. </a:t>
            </a: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228600" indent="-228600" eaLnBrk="0" hangingPunct="0">
              <a:buFont typeface="+mj-lt"/>
              <a:buAutoNum type="arabicPeriod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2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4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9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411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A33B37-5B56-13EF-218B-70D05BF40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solidFill>
                  <a:srgbClr val="7030A0"/>
                </a:solidFill>
              </a:rPr>
              <a:t>Maarrr</a:t>
            </a:r>
            <a:r>
              <a:rPr lang="nl-NL" b="1" dirty="0">
                <a:solidFill>
                  <a:srgbClr val="7030A0"/>
                </a:solidFill>
              </a:rPr>
              <a:t> eerst ..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C417EF6-53BD-0810-28C1-D1684AFA9AA9}"/>
              </a:ext>
            </a:extLst>
          </p:cNvPr>
          <p:cNvSpPr txBox="1"/>
          <p:nvPr/>
        </p:nvSpPr>
        <p:spPr>
          <a:xfrm rot="20820400">
            <a:off x="1894114" y="1996751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b="1" dirty="0"/>
              <a:t>Hoe waren de Best </a:t>
            </a:r>
            <a:r>
              <a:rPr lang="nl-NL" sz="6000" b="1" dirty="0" err="1"/>
              <a:t>Practices</a:t>
            </a:r>
            <a:r>
              <a:rPr lang="nl-NL" sz="60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8237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A02A6-FEC4-42E1-B5B4-FC8213BE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rgbClr val="7030A0"/>
                </a:solidFill>
              </a:rPr>
              <a:t>LA2 T&amp;O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FF2376-315E-48A4-B049-7D8DA7128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59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/>
              <a:t>Morgen is de deadline.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Hoe sta je er voor?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Heb je vragen?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1725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00F79F-7BBF-1749-E0BF-4D3E7ED0E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Smart </a:t>
            </a:r>
            <a:r>
              <a:rPr lang="nl-NL" dirty="0" err="1"/>
              <a:t>mobility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DBB5B84-11AF-2550-B1F4-3EF21FCCE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hlinkClick r:id="rId2"/>
              </a:rPr>
              <a:t>(67) Smart </a:t>
            </a:r>
            <a:r>
              <a:rPr lang="nl-NL" dirty="0" err="1">
                <a:hlinkClick r:id="rId2"/>
              </a:rPr>
              <a:t>Mobility</a:t>
            </a:r>
            <a:r>
              <a:rPr lang="nl-NL" dirty="0">
                <a:hlinkClick r:id="rId2"/>
              </a:rPr>
              <a:t>, Dutch </a:t>
            </a:r>
            <a:r>
              <a:rPr lang="nl-NL" dirty="0" err="1">
                <a:hlinkClick r:id="rId2"/>
              </a:rPr>
              <a:t>Reality</a:t>
            </a:r>
            <a:r>
              <a:rPr lang="nl-NL" dirty="0">
                <a:hlinkClick r:id="rId2"/>
              </a:rPr>
              <a:t> (Nederlandse versie) – YouTube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9588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FFEF17-A4DA-5EA9-3B17-8A1F9B170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Invloed </a:t>
            </a:r>
            <a:r>
              <a:rPr lang="nl-NL" b="1" dirty="0">
                <a:solidFill>
                  <a:srgbClr val="7030A0"/>
                </a:solidFill>
              </a:rPr>
              <a:t>mobiliteit</a:t>
            </a:r>
            <a:r>
              <a:rPr lang="nl-NL" dirty="0"/>
              <a:t> op de toekomst?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3818844-3FD3-8479-10FD-08AA60407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heeft dit invloed op de bewegingen van mensen in de vrije tijd / van en naar evenementen bijvoorbeeld?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0425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BD3D7E-81B2-7283-414F-13063E908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5027E6-643F-65E0-FD1B-D4DBB23D6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(67) NOS op 3 - YouTube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5832545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850E6F-92BB-4859-9F24-7C72ECF03F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03BD56-E685-49BF-AAF4-8F4A3CD93E22}">
  <ds:schemaRefs>
    <ds:schemaRef ds:uri="http://schemas.microsoft.com/office/2006/metadata/properties"/>
    <ds:schemaRef ds:uri="http://schemas.microsoft.com/office/infopath/2007/PartnerControls"/>
    <ds:schemaRef ds:uri="c6f82ce1-f6df-49a5-8b49-cf8409a27aa4"/>
    <ds:schemaRef ds:uri="2c4f0c93-2979-4f27-aab2-70de95932352"/>
  </ds:schemaRefs>
</ds:datastoreItem>
</file>

<file path=customXml/itemProps3.xml><?xml version="1.0" encoding="utf-8"?>
<ds:datastoreItem xmlns:ds="http://schemas.openxmlformats.org/officeDocument/2006/customXml" ds:itemID="{7388FCF7-F854-4CB9-8C29-47E275E472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4f0c93-2979-4f27-aab2-70de95932352"/>
    <ds:schemaRef ds:uri="c6f82ce1-f6df-49a5-8b49-cf8409a27a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3838</TotalTime>
  <Words>1933</Words>
  <Application>Microsoft Office PowerPoint</Application>
  <PresentationFormat>Breedbeeld</PresentationFormat>
  <Paragraphs>307</Paragraphs>
  <Slides>44</Slides>
  <Notes>0</Notes>
  <HiddenSlides>9</HiddenSlides>
  <MMClips>2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44</vt:i4>
      </vt:variant>
    </vt:vector>
  </HeadingPairs>
  <TitlesOfParts>
    <vt:vector size="49" baseType="lpstr">
      <vt:lpstr>Arial</vt:lpstr>
      <vt:lpstr>Calibri</vt:lpstr>
      <vt:lpstr>Calibri Light</vt:lpstr>
      <vt:lpstr>Wingdings</vt:lpstr>
      <vt:lpstr>Kantoorthema</vt:lpstr>
      <vt:lpstr>Stad van de toekomst 2050</vt:lpstr>
      <vt:lpstr>PowerPoint-presentatie</vt:lpstr>
      <vt:lpstr>Vandaag</vt:lpstr>
      <vt:lpstr>Leerdoelen</vt:lpstr>
      <vt:lpstr>Maarrr eerst .. </vt:lpstr>
      <vt:lpstr>LA2 T&amp;O</vt:lpstr>
      <vt:lpstr>Smart mobility </vt:lpstr>
      <vt:lpstr>Invloed mobiliteit op de toekomst?</vt:lpstr>
      <vt:lpstr>PowerPoint-presentatie</vt:lpstr>
      <vt:lpstr>De stad van de toekomst en mobiliteit?</vt:lpstr>
      <vt:lpstr>Inspiratie smart city – philips  </vt:lpstr>
      <vt:lpstr>8 stappen van grit </vt:lpstr>
      <vt:lpstr>GRIT – organiseren van een evenement</vt:lpstr>
      <vt:lpstr>Tilburg als evenementenstad in de toekomst..</vt:lpstr>
      <vt:lpstr>Stap 1 Grit; formuleer je idee </vt:lpstr>
      <vt:lpstr>Stap 2: haalbaarheid?</vt:lpstr>
      <vt:lpstr>Stap 4: promoot je evenement? </vt:lpstr>
      <vt:lpstr>Stap 8; handel je evenement af</vt:lpstr>
      <vt:lpstr>GRIT – stap 8</vt:lpstr>
      <vt:lpstr>Hoe komen bezoekers naar het evenement?  (mobiliteit)</vt:lpstr>
      <vt:lpstr>When will humans live on Mars? </vt:lpstr>
      <vt:lpstr>Elk nieuw idee …</vt:lpstr>
      <vt:lpstr>Grit, stap 8 én PDCA</vt:lpstr>
      <vt:lpstr>LA2, LA3 Of podcast?</vt:lpstr>
      <vt:lpstr>Podcast tips</vt:lpstr>
      <vt:lpstr>Actualiteit &amp; funfacts</vt:lpstr>
      <vt:lpstr>Actualiteit &amp; funfacts</vt:lpstr>
      <vt:lpstr>Hoe belangrijk is het verleden voor de Efteling?</vt:lpstr>
      <vt:lpstr>Pretpark van de toekomst? </vt:lpstr>
      <vt:lpstr>Wat is de toekomst van de Efteling?!</vt:lpstr>
      <vt:lpstr>Online promoten </vt:lpstr>
      <vt:lpstr>Online promoten </vt:lpstr>
      <vt:lpstr>Online promoten: analytics</vt:lpstr>
      <vt:lpstr>Promoten </vt:lpstr>
      <vt:lpstr>Online promoten: soorten SEO </vt:lpstr>
      <vt:lpstr>Promoten: soorten SEA </vt:lpstr>
      <vt:lpstr>Online promoten: goed om te weten</vt:lpstr>
      <vt:lpstr>Online promoten: opdracht</vt:lpstr>
      <vt:lpstr>Online promotie: Google Trends</vt:lpstr>
      <vt:lpstr>Online promoten: analytics</vt:lpstr>
      <vt:lpstr>Online promoten: analytics</vt:lpstr>
      <vt:lpstr>Mobiliteit in de toekomst volgens Elon Musk</vt:lpstr>
      <vt:lpstr>Mobility as a service?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Arnhem in 2120: je hoort geen auto’s meer, maar vogels - NRCArnhem in 2120: je hoort geen auto’s meer, maar vogels - NRC</dc:title>
  <dc:creator>Tim Lagas</dc:creator>
  <cp:lastModifiedBy>Lotte de Laat</cp:lastModifiedBy>
  <cp:revision>2</cp:revision>
  <dcterms:created xsi:type="dcterms:W3CDTF">2022-03-07T16:17:51Z</dcterms:created>
  <dcterms:modified xsi:type="dcterms:W3CDTF">2023-03-16T11:46:15Z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</Properties>
</file>